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90" r:id="rId3"/>
    <p:sldMasterId id="2147483663" r:id="rId4"/>
  </p:sldMasterIdLst>
  <p:notesMasterIdLst>
    <p:notesMasterId r:id="rId34"/>
  </p:notesMasterIdLst>
  <p:handoutMasterIdLst>
    <p:handoutMasterId r:id="rId35"/>
  </p:handoutMasterIdLst>
  <p:sldIdLst>
    <p:sldId id="267" r:id="rId5"/>
    <p:sldId id="281" r:id="rId6"/>
    <p:sldId id="288" r:id="rId7"/>
    <p:sldId id="291" r:id="rId8"/>
    <p:sldId id="292" r:id="rId9"/>
    <p:sldId id="293" r:id="rId10"/>
    <p:sldId id="294" r:id="rId11"/>
    <p:sldId id="295" r:id="rId12"/>
    <p:sldId id="296" r:id="rId13"/>
    <p:sldId id="297" r:id="rId14"/>
    <p:sldId id="298" r:id="rId15"/>
    <p:sldId id="299" r:id="rId16"/>
    <p:sldId id="300" r:id="rId17"/>
    <p:sldId id="301" r:id="rId18"/>
    <p:sldId id="302" r:id="rId19"/>
    <p:sldId id="303" r:id="rId20"/>
    <p:sldId id="304" r:id="rId21"/>
    <p:sldId id="282" r:id="rId22"/>
    <p:sldId id="283" r:id="rId23"/>
    <p:sldId id="274" r:id="rId24"/>
    <p:sldId id="284" r:id="rId25"/>
    <p:sldId id="275" r:id="rId26"/>
    <p:sldId id="276" r:id="rId27"/>
    <p:sldId id="285" r:id="rId28"/>
    <p:sldId id="286" r:id="rId29"/>
    <p:sldId id="268" r:id="rId30"/>
    <p:sldId id="279" r:id="rId31"/>
    <p:sldId id="280" r:id="rId32"/>
    <p:sldId id="287"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660033"/>
    <a:srgbClr val="D60093"/>
    <a:srgbClr val="0099CC"/>
    <a:srgbClr val="0000FF"/>
    <a:srgbClr val="006600"/>
    <a:srgbClr val="00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19" autoAdjust="0"/>
    <p:restoredTop sz="81163" autoAdjust="0"/>
  </p:normalViewPr>
  <p:slideViewPr>
    <p:cSldViewPr>
      <p:cViewPr varScale="1">
        <p:scale>
          <a:sx n="75" d="100"/>
          <a:sy n="75" d="100"/>
        </p:scale>
        <p:origin x="-16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48" d="100"/>
          <a:sy n="48" d="100"/>
        </p:scale>
        <p:origin x="-1728"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2C280F-F074-4743-9A46-E68F6FDF0D3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3C9CB06E-7231-4D54-877B-1A2C1566C618}">
      <dgm:prSet phldrT="[Text]"/>
      <dgm:spPr>
        <a:solidFill>
          <a:srgbClr val="C00000"/>
        </a:solidFill>
      </dgm:spPr>
      <dgm:t>
        <a:bodyPr/>
        <a:lstStyle/>
        <a:p>
          <a:r>
            <a:rPr lang="en-US" dirty="0" smtClean="0"/>
            <a:t>For Partners</a:t>
          </a:r>
          <a:endParaRPr lang="en-US" dirty="0"/>
        </a:p>
      </dgm:t>
    </dgm:pt>
    <dgm:pt modelId="{D4CED527-8CCE-4FA6-8C24-D9DDB766C489}" type="parTrans" cxnId="{9E3FB6D8-7755-481F-BE5C-580CFE9FCDC5}">
      <dgm:prSet/>
      <dgm:spPr/>
      <dgm:t>
        <a:bodyPr/>
        <a:lstStyle/>
        <a:p>
          <a:endParaRPr lang="en-US"/>
        </a:p>
      </dgm:t>
    </dgm:pt>
    <dgm:pt modelId="{1AD4C0AC-C806-48B9-9D9C-D422920C6854}" type="sibTrans" cxnId="{9E3FB6D8-7755-481F-BE5C-580CFE9FCDC5}">
      <dgm:prSet/>
      <dgm:spPr>
        <a:solidFill>
          <a:schemeClr val="accent1">
            <a:lumMod val="50000"/>
          </a:schemeClr>
        </a:solidFill>
      </dgm:spPr>
      <dgm:t>
        <a:bodyPr/>
        <a:lstStyle/>
        <a:p>
          <a:endParaRPr lang="en-US"/>
        </a:p>
      </dgm:t>
    </dgm:pt>
    <dgm:pt modelId="{113F5C28-1F5F-4D2B-9310-C101B1D5036B}">
      <dgm:prSet phldrT="[Text]"/>
      <dgm:spPr>
        <a:solidFill>
          <a:schemeClr val="accent6">
            <a:lumMod val="75000"/>
          </a:schemeClr>
        </a:solidFill>
      </dgm:spPr>
      <dgm:t>
        <a:bodyPr/>
        <a:lstStyle/>
        <a:p>
          <a:r>
            <a:rPr lang="en-US" dirty="0" smtClean="0"/>
            <a:t>For Public</a:t>
          </a:r>
          <a:endParaRPr lang="en-US" dirty="0"/>
        </a:p>
      </dgm:t>
    </dgm:pt>
    <dgm:pt modelId="{3E3C397B-33A6-4846-81BC-D51237469557}" type="parTrans" cxnId="{2171624B-2FC0-4F6B-977A-49ECA329BE6F}">
      <dgm:prSet/>
      <dgm:spPr/>
      <dgm:t>
        <a:bodyPr/>
        <a:lstStyle/>
        <a:p>
          <a:endParaRPr lang="en-US"/>
        </a:p>
      </dgm:t>
    </dgm:pt>
    <dgm:pt modelId="{1E71E3FC-3D57-4779-AAD6-60E30814236A}" type="sibTrans" cxnId="{2171624B-2FC0-4F6B-977A-49ECA329BE6F}">
      <dgm:prSet/>
      <dgm:spPr>
        <a:solidFill>
          <a:schemeClr val="accent1">
            <a:lumMod val="50000"/>
          </a:schemeClr>
        </a:solidFill>
      </dgm:spPr>
      <dgm:t>
        <a:bodyPr/>
        <a:lstStyle/>
        <a:p>
          <a:endParaRPr lang="en-US"/>
        </a:p>
      </dgm:t>
    </dgm:pt>
    <dgm:pt modelId="{88168636-4973-4FC8-B696-41D8AF444D1D}">
      <dgm:prSet phldrT="[Text]"/>
      <dgm:spPr>
        <a:solidFill>
          <a:srgbClr val="7030A0"/>
        </a:solidFill>
      </dgm:spPr>
      <dgm:t>
        <a:bodyPr/>
        <a:lstStyle/>
        <a:p>
          <a:r>
            <a:rPr lang="en-US" dirty="0" smtClean="0"/>
            <a:t>For target audience </a:t>
          </a:r>
          <a:endParaRPr lang="en-US" dirty="0"/>
        </a:p>
      </dgm:t>
    </dgm:pt>
    <dgm:pt modelId="{C5DE39F0-A83B-4933-BFE3-DB6E8D74E5A2}" type="parTrans" cxnId="{34F7F8FE-C754-4CCA-82AC-B06C1F016AFD}">
      <dgm:prSet/>
      <dgm:spPr/>
      <dgm:t>
        <a:bodyPr/>
        <a:lstStyle/>
        <a:p>
          <a:endParaRPr lang="en-US"/>
        </a:p>
      </dgm:t>
    </dgm:pt>
    <dgm:pt modelId="{E2C3B99A-704F-4952-916A-326B0DDF85D4}" type="sibTrans" cxnId="{34F7F8FE-C754-4CCA-82AC-B06C1F016AFD}">
      <dgm:prSet/>
      <dgm:spPr>
        <a:solidFill>
          <a:schemeClr val="accent1">
            <a:lumMod val="50000"/>
          </a:schemeClr>
        </a:solidFill>
      </dgm:spPr>
      <dgm:t>
        <a:bodyPr/>
        <a:lstStyle/>
        <a:p>
          <a:endParaRPr lang="en-US"/>
        </a:p>
      </dgm:t>
    </dgm:pt>
    <dgm:pt modelId="{97DEB44E-6C49-421D-A926-549C288C58D3}">
      <dgm:prSet phldrT="[Text]"/>
      <dgm:spPr>
        <a:solidFill>
          <a:srgbClr val="00B050"/>
        </a:solidFill>
      </dgm:spPr>
      <dgm:t>
        <a:bodyPr/>
        <a:lstStyle/>
        <a:p>
          <a:r>
            <a:rPr lang="en-US" dirty="0" smtClean="0"/>
            <a:t>Repository</a:t>
          </a:r>
          <a:endParaRPr lang="en-US" dirty="0"/>
        </a:p>
      </dgm:t>
    </dgm:pt>
    <dgm:pt modelId="{F5D911FB-C822-45A4-ABE5-B2E359FDDE49}" type="parTrans" cxnId="{B1D5E696-4C1F-4B74-9D82-FCF35A914693}">
      <dgm:prSet/>
      <dgm:spPr/>
      <dgm:t>
        <a:bodyPr/>
        <a:lstStyle/>
        <a:p>
          <a:endParaRPr lang="en-US"/>
        </a:p>
      </dgm:t>
    </dgm:pt>
    <dgm:pt modelId="{FE62F5C7-B894-4EDE-BA61-A02FA8583803}" type="sibTrans" cxnId="{B1D5E696-4C1F-4B74-9D82-FCF35A914693}">
      <dgm:prSet/>
      <dgm:spPr>
        <a:solidFill>
          <a:schemeClr val="accent1">
            <a:lumMod val="50000"/>
          </a:schemeClr>
        </a:solidFill>
      </dgm:spPr>
      <dgm:t>
        <a:bodyPr/>
        <a:lstStyle/>
        <a:p>
          <a:endParaRPr lang="en-US"/>
        </a:p>
      </dgm:t>
    </dgm:pt>
    <dgm:pt modelId="{3D47836A-D727-4362-BA92-7D900B900324}" type="pres">
      <dgm:prSet presAssocID="{992C280F-F074-4743-9A46-E68F6FDF0D34}" presName="cycle" presStyleCnt="0">
        <dgm:presLayoutVars>
          <dgm:dir/>
          <dgm:resizeHandles val="exact"/>
        </dgm:presLayoutVars>
      </dgm:prSet>
      <dgm:spPr/>
      <dgm:t>
        <a:bodyPr/>
        <a:lstStyle/>
        <a:p>
          <a:endParaRPr lang="en-US"/>
        </a:p>
      </dgm:t>
    </dgm:pt>
    <dgm:pt modelId="{98C543D4-1F6B-4345-A264-E7ACD9AD7CD3}" type="pres">
      <dgm:prSet presAssocID="{3C9CB06E-7231-4D54-877B-1A2C1566C618}" presName="node" presStyleLbl="node1" presStyleIdx="0" presStyleCnt="4">
        <dgm:presLayoutVars>
          <dgm:bulletEnabled val="1"/>
        </dgm:presLayoutVars>
      </dgm:prSet>
      <dgm:spPr/>
      <dgm:t>
        <a:bodyPr/>
        <a:lstStyle/>
        <a:p>
          <a:endParaRPr lang="en-US"/>
        </a:p>
      </dgm:t>
    </dgm:pt>
    <dgm:pt modelId="{C7924718-0EC6-414D-A69D-7C4C6EFE8DAF}" type="pres">
      <dgm:prSet presAssocID="{1AD4C0AC-C806-48B9-9D9C-D422920C6854}" presName="sibTrans" presStyleLbl="sibTrans2D1" presStyleIdx="0" presStyleCnt="4"/>
      <dgm:spPr/>
      <dgm:t>
        <a:bodyPr/>
        <a:lstStyle/>
        <a:p>
          <a:endParaRPr lang="en-US"/>
        </a:p>
      </dgm:t>
    </dgm:pt>
    <dgm:pt modelId="{90BDBE07-B0A0-488E-BE2C-C8CA2870D235}" type="pres">
      <dgm:prSet presAssocID="{1AD4C0AC-C806-48B9-9D9C-D422920C6854}" presName="connectorText" presStyleLbl="sibTrans2D1" presStyleIdx="0" presStyleCnt="4"/>
      <dgm:spPr/>
      <dgm:t>
        <a:bodyPr/>
        <a:lstStyle/>
        <a:p>
          <a:endParaRPr lang="en-US"/>
        </a:p>
      </dgm:t>
    </dgm:pt>
    <dgm:pt modelId="{39ADB3A0-678E-4F23-AD30-20A991C0DD25}" type="pres">
      <dgm:prSet presAssocID="{113F5C28-1F5F-4D2B-9310-C101B1D5036B}" presName="node" presStyleLbl="node1" presStyleIdx="1" presStyleCnt="4">
        <dgm:presLayoutVars>
          <dgm:bulletEnabled val="1"/>
        </dgm:presLayoutVars>
      </dgm:prSet>
      <dgm:spPr/>
      <dgm:t>
        <a:bodyPr/>
        <a:lstStyle/>
        <a:p>
          <a:endParaRPr lang="en-US"/>
        </a:p>
      </dgm:t>
    </dgm:pt>
    <dgm:pt modelId="{210810AF-B751-4A12-AB82-C3AAA847CA2D}" type="pres">
      <dgm:prSet presAssocID="{1E71E3FC-3D57-4779-AAD6-60E30814236A}" presName="sibTrans" presStyleLbl="sibTrans2D1" presStyleIdx="1" presStyleCnt="4"/>
      <dgm:spPr/>
      <dgm:t>
        <a:bodyPr/>
        <a:lstStyle/>
        <a:p>
          <a:endParaRPr lang="en-US"/>
        </a:p>
      </dgm:t>
    </dgm:pt>
    <dgm:pt modelId="{8EB8FB8E-7F84-48F6-BFD7-56DB9B26B1F5}" type="pres">
      <dgm:prSet presAssocID="{1E71E3FC-3D57-4779-AAD6-60E30814236A}" presName="connectorText" presStyleLbl="sibTrans2D1" presStyleIdx="1" presStyleCnt="4"/>
      <dgm:spPr/>
      <dgm:t>
        <a:bodyPr/>
        <a:lstStyle/>
        <a:p>
          <a:endParaRPr lang="en-US"/>
        </a:p>
      </dgm:t>
    </dgm:pt>
    <dgm:pt modelId="{760F5669-E922-446A-BC0A-632C1FE09140}" type="pres">
      <dgm:prSet presAssocID="{88168636-4973-4FC8-B696-41D8AF444D1D}" presName="node" presStyleLbl="node1" presStyleIdx="2" presStyleCnt="4">
        <dgm:presLayoutVars>
          <dgm:bulletEnabled val="1"/>
        </dgm:presLayoutVars>
      </dgm:prSet>
      <dgm:spPr/>
      <dgm:t>
        <a:bodyPr/>
        <a:lstStyle/>
        <a:p>
          <a:endParaRPr lang="en-US"/>
        </a:p>
      </dgm:t>
    </dgm:pt>
    <dgm:pt modelId="{45A16B08-C6C5-487F-BE98-AC956CAD3130}" type="pres">
      <dgm:prSet presAssocID="{E2C3B99A-704F-4952-916A-326B0DDF85D4}" presName="sibTrans" presStyleLbl="sibTrans2D1" presStyleIdx="2" presStyleCnt="4"/>
      <dgm:spPr/>
      <dgm:t>
        <a:bodyPr/>
        <a:lstStyle/>
        <a:p>
          <a:endParaRPr lang="en-US"/>
        </a:p>
      </dgm:t>
    </dgm:pt>
    <dgm:pt modelId="{0ACA5BFF-CE34-45A7-B923-9D694E9F692E}" type="pres">
      <dgm:prSet presAssocID="{E2C3B99A-704F-4952-916A-326B0DDF85D4}" presName="connectorText" presStyleLbl="sibTrans2D1" presStyleIdx="2" presStyleCnt="4"/>
      <dgm:spPr/>
      <dgm:t>
        <a:bodyPr/>
        <a:lstStyle/>
        <a:p>
          <a:endParaRPr lang="en-US"/>
        </a:p>
      </dgm:t>
    </dgm:pt>
    <dgm:pt modelId="{57680AF2-A47C-485E-A8B8-E813CC53F14C}" type="pres">
      <dgm:prSet presAssocID="{97DEB44E-6C49-421D-A926-549C288C58D3}" presName="node" presStyleLbl="node1" presStyleIdx="3" presStyleCnt="4">
        <dgm:presLayoutVars>
          <dgm:bulletEnabled val="1"/>
        </dgm:presLayoutVars>
      </dgm:prSet>
      <dgm:spPr/>
      <dgm:t>
        <a:bodyPr/>
        <a:lstStyle/>
        <a:p>
          <a:endParaRPr lang="en-US"/>
        </a:p>
      </dgm:t>
    </dgm:pt>
    <dgm:pt modelId="{73B7DE08-5CAE-439B-8165-41B403467DAD}" type="pres">
      <dgm:prSet presAssocID="{FE62F5C7-B894-4EDE-BA61-A02FA8583803}" presName="sibTrans" presStyleLbl="sibTrans2D1" presStyleIdx="3" presStyleCnt="4"/>
      <dgm:spPr/>
      <dgm:t>
        <a:bodyPr/>
        <a:lstStyle/>
        <a:p>
          <a:endParaRPr lang="en-US"/>
        </a:p>
      </dgm:t>
    </dgm:pt>
    <dgm:pt modelId="{94E49EE0-B2B5-4B16-A9A1-5C17E107772D}" type="pres">
      <dgm:prSet presAssocID="{FE62F5C7-B894-4EDE-BA61-A02FA8583803}" presName="connectorText" presStyleLbl="sibTrans2D1" presStyleIdx="3" presStyleCnt="4"/>
      <dgm:spPr/>
      <dgm:t>
        <a:bodyPr/>
        <a:lstStyle/>
        <a:p>
          <a:endParaRPr lang="en-US"/>
        </a:p>
      </dgm:t>
    </dgm:pt>
  </dgm:ptLst>
  <dgm:cxnLst>
    <dgm:cxn modelId="{2171624B-2FC0-4F6B-977A-49ECA329BE6F}" srcId="{992C280F-F074-4743-9A46-E68F6FDF0D34}" destId="{113F5C28-1F5F-4D2B-9310-C101B1D5036B}" srcOrd="1" destOrd="0" parTransId="{3E3C397B-33A6-4846-81BC-D51237469557}" sibTransId="{1E71E3FC-3D57-4779-AAD6-60E30814236A}"/>
    <dgm:cxn modelId="{E2067490-4C9B-4486-82D1-9218E9881628}" type="presOf" srcId="{1AD4C0AC-C806-48B9-9D9C-D422920C6854}" destId="{90BDBE07-B0A0-488E-BE2C-C8CA2870D235}" srcOrd="1" destOrd="0" presId="urn:microsoft.com/office/officeart/2005/8/layout/cycle2"/>
    <dgm:cxn modelId="{34F7F8FE-C754-4CCA-82AC-B06C1F016AFD}" srcId="{992C280F-F074-4743-9A46-E68F6FDF0D34}" destId="{88168636-4973-4FC8-B696-41D8AF444D1D}" srcOrd="2" destOrd="0" parTransId="{C5DE39F0-A83B-4933-BFE3-DB6E8D74E5A2}" sibTransId="{E2C3B99A-704F-4952-916A-326B0DDF85D4}"/>
    <dgm:cxn modelId="{BB71C177-6FD8-4FB5-9CE0-5744E4D050A1}" type="presOf" srcId="{3C9CB06E-7231-4D54-877B-1A2C1566C618}" destId="{98C543D4-1F6B-4345-A264-E7ACD9AD7CD3}" srcOrd="0" destOrd="0" presId="urn:microsoft.com/office/officeart/2005/8/layout/cycle2"/>
    <dgm:cxn modelId="{21B28749-C464-4532-B78F-F35D062156FF}" type="presOf" srcId="{992C280F-F074-4743-9A46-E68F6FDF0D34}" destId="{3D47836A-D727-4362-BA92-7D900B900324}" srcOrd="0" destOrd="0" presId="urn:microsoft.com/office/officeart/2005/8/layout/cycle2"/>
    <dgm:cxn modelId="{9E3FB6D8-7755-481F-BE5C-580CFE9FCDC5}" srcId="{992C280F-F074-4743-9A46-E68F6FDF0D34}" destId="{3C9CB06E-7231-4D54-877B-1A2C1566C618}" srcOrd="0" destOrd="0" parTransId="{D4CED527-8CCE-4FA6-8C24-D9DDB766C489}" sibTransId="{1AD4C0AC-C806-48B9-9D9C-D422920C6854}"/>
    <dgm:cxn modelId="{98AF6730-6F1D-472C-910F-4325840ABF5C}" type="presOf" srcId="{1AD4C0AC-C806-48B9-9D9C-D422920C6854}" destId="{C7924718-0EC6-414D-A69D-7C4C6EFE8DAF}" srcOrd="0" destOrd="0" presId="urn:microsoft.com/office/officeart/2005/8/layout/cycle2"/>
    <dgm:cxn modelId="{5D8197A3-4896-4210-933F-B117E52089F3}" type="presOf" srcId="{E2C3B99A-704F-4952-916A-326B0DDF85D4}" destId="{45A16B08-C6C5-487F-BE98-AC956CAD3130}" srcOrd="0" destOrd="0" presId="urn:microsoft.com/office/officeart/2005/8/layout/cycle2"/>
    <dgm:cxn modelId="{27471F00-D75C-4CBB-A0A4-3BAA964DDA86}" type="presOf" srcId="{FE62F5C7-B894-4EDE-BA61-A02FA8583803}" destId="{73B7DE08-5CAE-439B-8165-41B403467DAD}" srcOrd="0" destOrd="0" presId="urn:microsoft.com/office/officeart/2005/8/layout/cycle2"/>
    <dgm:cxn modelId="{B1D5E696-4C1F-4B74-9D82-FCF35A914693}" srcId="{992C280F-F074-4743-9A46-E68F6FDF0D34}" destId="{97DEB44E-6C49-421D-A926-549C288C58D3}" srcOrd="3" destOrd="0" parTransId="{F5D911FB-C822-45A4-ABE5-B2E359FDDE49}" sibTransId="{FE62F5C7-B894-4EDE-BA61-A02FA8583803}"/>
    <dgm:cxn modelId="{5837995A-5DE2-4C6F-A88D-D3AE46EA6D3E}" type="presOf" srcId="{E2C3B99A-704F-4952-916A-326B0DDF85D4}" destId="{0ACA5BFF-CE34-45A7-B923-9D694E9F692E}" srcOrd="1" destOrd="0" presId="urn:microsoft.com/office/officeart/2005/8/layout/cycle2"/>
    <dgm:cxn modelId="{AA1ECE96-13BB-4801-9D1C-3FF80048BD79}" type="presOf" srcId="{1E71E3FC-3D57-4779-AAD6-60E30814236A}" destId="{210810AF-B751-4A12-AB82-C3AAA847CA2D}" srcOrd="0" destOrd="0" presId="urn:microsoft.com/office/officeart/2005/8/layout/cycle2"/>
    <dgm:cxn modelId="{93505796-5F1E-4D13-926E-649A00493482}" type="presOf" srcId="{1E71E3FC-3D57-4779-AAD6-60E30814236A}" destId="{8EB8FB8E-7F84-48F6-BFD7-56DB9B26B1F5}" srcOrd="1" destOrd="0" presId="urn:microsoft.com/office/officeart/2005/8/layout/cycle2"/>
    <dgm:cxn modelId="{7340D139-D069-421C-BFB3-87B758C15B4E}" type="presOf" srcId="{88168636-4973-4FC8-B696-41D8AF444D1D}" destId="{760F5669-E922-446A-BC0A-632C1FE09140}" srcOrd="0" destOrd="0" presId="urn:microsoft.com/office/officeart/2005/8/layout/cycle2"/>
    <dgm:cxn modelId="{91E7523A-D55B-4C1C-ACEE-68AFBD157F4C}" type="presOf" srcId="{97DEB44E-6C49-421D-A926-549C288C58D3}" destId="{57680AF2-A47C-485E-A8B8-E813CC53F14C}" srcOrd="0" destOrd="0" presId="urn:microsoft.com/office/officeart/2005/8/layout/cycle2"/>
    <dgm:cxn modelId="{E7563297-67E9-4285-B3A9-48298B4C4D9E}" type="presOf" srcId="{113F5C28-1F5F-4D2B-9310-C101B1D5036B}" destId="{39ADB3A0-678E-4F23-AD30-20A991C0DD25}" srcOrd="0" destOrd="0" presId="urn:microsoft.com/office/officeart/2005/8/layout/cycle2"/>
    <dgm:cxn modelId="{ADBA5659-520B-4029-B98D-44D1045BFB70}" type="presOf" srcId="{FE62F5C7-B894-4EDE-BA61-A02FA8583803}" destId="{94E49EE0-B2B5-4B16-A9A1-5C17E107772D}" srcOrd="1" destOrd="0" presId="urn:microsoft.com/office/officeart/2005/8/layout/cycle2"/>
    <dgm:cxn modelId="{61F2430A-E812-4B6C-A399-CFA9F74B3691}" type="presParOf" srcId="{3D47836A-D727-4362-BA92-7D900B900324}" destId="{98C543D4-1F6B-4345-A264-E7ACD9AD7CD3}" srcOrd="0" destOrd="0" presId="urn:microsoft.com/office/officeart/2005/8/layout/cycle2"/>
    <dgm:cxn modelId="{29067ABA-ADF3-4481-8236-9CF502B81E85}" type="presParOf" srcId="{3D47836A-D727-4362-BA92-7D900B900324}" destId="{C7924718-0EC6-414D-A69D-7C4C6EFE8DAF}" srcOrd="1" destOrd="0" presId="urn:microsoft.com/office/officeart/2005/8/layout/cycle2"/>
    <dgm:cxn modelId="{F72D4A74-37DA-427C-8023-690B9CC3AA4A}" type="presParOf" srcId="{C7924718-0EC6-414D-A69D-7C4C6EFE8DAF}" destId="{90BDBE07-B0A0-488E-BE2C-C8CA2870D235}" srcOrd="0" destOrd="0" presId="urn:microsoft.com/office/officeart/2005/8/layout/cycle2"/>
    <dgm:cxn modelId="{FA3986EF-E7C8-43AC-8477-DB8BCBB52973}" type="presParOf" srcId="{3D47836A-D727-4362-BA92-7D900B900324}" destId="{39ADB3A0-678E-4F23-AD30-20A991C0DD25}" srcOrd="2" destOrd="0" presId="urn:microsoft.com/office/officeart/2005/8/layout/cycle2"/>
    <dgm:cxn modelId="{0BF35BE6-6374-462B-B4AD-978AD407EAFE}" type="presParOf" srcId="{3D47836A-D727-4362-BA92-7D900B900324}" destId="{210810AF-B751-4A12-AB82-C3AAA847CA2D}" srcOrd="3" destOrd="0" presId="urn:microsoft.com/office/officeart/2005/8/layout/cycle2"/>
    <dgm:cxn modelId="{E083E85D-2857-45A2-9ADB-BB6D3D791CAB}" type="presParOf" srcId="{210810AF-B751-4A12-AB82-C3AAA847CA2D}" destId="{8EB8FB8E-7F84-48F6-BFD7-56DB9B26B1F5}" srcOrd="0" destOrd="0" presId="urn:microsoft.com/office/officeart/2005/8/layout/cycle2"/>
    <dgm:cxn modelId="{CB3AD695-4FAC-4122-915F-D58414E5B016}" type="presParOf" srcId="{3D47836A-D727-4362-BA92-7D900B900324}" destId="{760F5669-E922-446A-BC0A-632C1FE09140}" srcOrd="4" destOrd="0" presId="urn:microsoft.com/office/officeart/2005/8/layout/cycle2"/>
    <dgm:cxn modelId="{E1361B86-21C1-4432-BC6C-9EDA4AC10E63}" type="presParOf" srcId="{3D47836A-D727-4362-BA92-7D900B900324}" destId="{45A16B08-C6C5-487F-BE98-AC956CAD3130}" srcOrd="5" destOrd="0" presId="urn:microsoft.com/office/officeart/2005/8/layout/cycle2"/>
    <dgm:cxn modelId="{B3863872-AF25-48FB-8667-5CCF27912F4C}" type="presParOf" srcId="{45A16B08-C6C5-487F-BE98-AC956CAD3130}" destId="{0ACA5BFF-CE34-45A7-B923-9D694E9F692E}" srcOrd="0" destOrd="0" presId="urn:microsoft.com/office/officeart/2005/8/layout/cycle2"/>
    <dgm:cxn modelId="{58F36D81-6A6E-40A5-B91B-5F94FAB43049}" type="presParOf" srcId="{3D47836A-D727-4362-BA92-7D900B900324}" destId="{57680AF2-A47C-485E-A8B8-E813CC53F14C}" srcOrd="6" destOrd="0" presId="urn:microsoft.com/office/officeart/2005/8/layout/cycle2"/>
    <dgm:cxn modelId="{A5741BBF-5965-442A-A09D-808BCD665DE0}" type="presParOf" srcId="{3D47836A-D727-4362-BA92-7D900B900324}" destId="{73B7DE08-5CAE-439B-8165-41B403467DAD}" srcOrd="7" destOrd="0" presId="urn:microsoft.com/office/officeart/2005/8/layout/cycle2"/>
    <dgm:cxn modelId="{FE601180-F9B7-42BD-89D9-8B1479088713}" type="presParOf" srcId="{73B7DE08-5CAE-439B-8165-41B403467DAD}" destId="{94E49EE0-B2B5-4B16-A9A1-5C17E107772D}"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8C543D4-1F6B-4345-A264-E7ACD9AD7CD3}">
      <dsp:nvSpPr>
        <dsp:cNvPr id="0" name=""/>
        <dsp:cNvSpPr/>
      </dsp:nvSpPr>
      <dsp:spPr>
        <a:xfrm>
          <a:off x="3050675" y="1201"/>
          <a:ext cx="1566993" cy="1566993"/>
        </a:xfrm>
        <a:prstGeom prst="ellips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For Partners</a:t>
          </a:r>
          <a:endParaRPr lang="en-US" sz="1700" kern="1200" dirty="0"/>
        </a:p>
      </dsp:txBody>
      <dsp:txXfrm>
        <a:off x="3050675" y="1201"/>
        <a:ext cx="1566993" cy="1566993"/>
      </dsp:txXfrm>
    </dsp:sp>
    <dsp:sp modelId="{C7924718-0EC6-414D-A69D-7C4C6EFE8DAF}">
      <dsp:nvSpPr>
        <dsp:cNvPr id="0" name=""/>
        <dsp:cNvSpPr/>
      </dsp:nvSpPr>
      <dsp:spPr>
        <a:xfrm rot="2700000">
          <a:off x="4449427" y="1343721"/>
          <a:ext cx="416397" cy="528860"/>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2700000">
        <a:off x="4449427" y="1343721"/>
        <a:ext cx="416397" cy="528860"/>
      </dsp:txXfrm>
    </dsp:sp>
    <dsp:sp modelId="{39ADB3A0-678E-4F23-AD30-20A991C0DD25}">
      <dsp:nvSpPr>
        <dsp:cNvPr id="0" name=""/>
        <dsp:cNvSpPr/>
      </dsp:nvSpPr>
      <dsp:spPr>
        <a:xfrm>
          <a:off x="4714249" y="1664775"/>
          <a:ext cx="1566993" cy="1566993"/>
        </a:xfrm>
        <a:prstGeom prst="ellipse">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For Public</a:t>
          </a:r>
          <a:endParaRPr lang="en-US" sz="1700" kern="1200" dirty="0"/>
        </a:p>
      </dsp:txBody>
      <dsp:txXfrm>
        <a:off x="4714249" y="1664775"/>
        <a:ext cx="1566993" cy="1566993"/>
      </dsp:txXfrm>
    </dsp:sp>
    <dsp:sp modelId="{210810AF-B751-4A12-AB82-C3AAA847CA2D}">
      <dsp:nvSpPr>
        <dsp:cNvPr id="0" name=""/>
        <dsp:cNvSpPr/>
      </dsp:nvSpPr>
      <dsp:spPr>
        <a:xfrm rot="8100000">
          <a:off x="4466093" y="3007295"/>
          <a:ext cx="416397" cy="528860"/>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8100000">
        <a:off x="4466093" y="3007295"/>
        <a:ext cx="416397" cy="528860"/>
      </dsp:txXfrm>
    </dsp:sp>
    <dsp:sp modelId="{760F5669-E922-446A-BC0A-632C1FE09140}">
      <dsp:nvSpPr>
        <dsp:cNvPr id="0" name=""/>
        <dsp:cNvSpPr/>
      </dsp:nvSpPr>
      <dsp:spPr>
        <a:xfrm>
          <a:off x="3050675" y="3328349"/>
          <a:ext cx="1566993" cy="1566993"/>
        </a:xfrm>
        <a:prstGeom prst="ellips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For target audience </a:t>
          </a:r>
          <a:endParaRPr lang="en-US" sz="1700" kern="1200" dirty="0"/>
        </a:p>
      </dsp:txBody>
      <dsp:txXfrm>
        <a:off x="3050675" y="3328349"/>
        <a:ext cx="1566993" cy="1566993"/>
      </dsp:txXfrm>
    </dsp:sp>
    <dsp:sp modelId="{45A16B08-C6C5-487F-BE98-AC956CAD3130}">
      <dsp:nvSpPr>
        <dsp:cNvPr id="0" name=""/>
        <dsp:cNvSpPr/>
      </dsp:nvSpPr>
      <dsp:spPr>
        <a:xfrm rot="13500000">
          <a:off x="2802519" y="3023962"/>
          <a:ext cx="416397" cy="528860"/>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3500000">
        <a:off x="2802519" y="3023962"/>
        <a:ext cx="416397" cy="528860"/>
      </dsp:txXfrm>
    </dsp:sp>
    <dsp:sp modelId="{57680AF2-A47C-485E-A8B8-E813CC53F14C}">
      <dsp:nvSpPr>
        <dsp:cNvPr id="0" name=""/>
        <dsp:cNvSpPr/>
      </dsp:nvSpPr>
      <dsp:spPr>
        <a:xfrm>
          <a:off x="1387101" y="1664775"/>
          <a:ext cx="1566993" cy="1566993"/>
        </a:xfrm>
        <a:prstGeom prst="ellips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Repository</a:t>
          </a:r>
          <a:endParaRPr lang="en-US" sz="1700" kern="1200" dirty="0"/>
        </a:p>
      </dsp:txBody>
      <dsp:txXfrm>
        <a:off x="1387101" y="1664775"/>
        <a:ext cx="1566993" cy="1566993"/>
      </dsp:txXfrm>
    </dsp:sp>
    <dsp:sp modelId="{73B7DE08-5CAE-439B-8165-41B403467DAD}">
      <dsp:nvSpPr>
        <dsp:cNvPr id="0" name=""/>
        <dsp:cNvSpPr/>
      </dsp:nvSpPr>
      <dsp:spPr>
        <a:xfrm rot="18900000">
          <a:off x="2785852" y="1360387"/>
          <a:ext cx="416397" cy="528860"/>
        </a:xfrm>
        <a:prstGeom prst="rightArrow">
          <a:avLst>
            <a:gd name="adj1" fmla="val 60000"/>
            <a:gd name="adj2" fmla="val 50000"/>
          </a:avLst>
        </a:prstGeom>
        <a:solidFill>
          <a:schemeClr val="accent1">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18900000">
        <a:off x="2785852" y="1360387"/>
        <a:ext cx="416397" cy="52886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81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US"/>
          </a:p>
        </p:txBody>
      </p:sp>
      <p:sp>
        <p:nvSpPr>
          <p:cNvPr id="81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81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EC7F93DF-8BA8-4FC1-85A3-6B7C6988C815}"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102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cs typeface="+mn-cs"/>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mn-cs"/>
              </a:defRPr>
            </a:lvl1pPr>
          </a:lstStyle>
          <a:p>
            <a:pPr>
              <a:defRPr/>
            </a:pPr>
            <a:endParaRPr lang="en-US"/>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cs typeface="+mn-cs"/>
              </a:defRPr>
            </a:lvl1pPr>
          </a:lstStyle>
          <a:p>
            <a:pPr>
              <a:defRPr/>
            </a:pPr>
            <a:fld id="{25A255B5-1AF9-454C-85C9-E61BF8131B2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cs-CZ" smtClean="0">
              <a:latin typeface="Arial" charset="0"/>
            </a:endParaRPr>
          </a:p>
        </p:txBody>
      </p:sp>
      <p:sp>
        <p:nvSpPr>
          <p:cNvPr id="36868" name="Slide Number Placeholder 3"/>
          <p:cNvSpPr>
            <a:spLocks noGrp="1"/>
          </p:cNvSpPr>
          <p:nvPr>
            <p:ph type="sldNum" sz="quarter" idx="5"/>
          </p:nvPr>
        </p:nvSpPr>
        <p:spPr/>
        <p:txBody>
          <a:bodyPr/>
          <a:lstStyle/>
          <a:p>
            <a:pPr>
              <a:defRPr/>
            </a:pPr>
            <a:fld id="{1B933DD0-E27F-4827-A67D-9E32D42F6663}" type="slidenum">
              <a:rPr lang="en-US" smtClean="0">
                <a:latin typeface="Arial" charset="0"/>
              </a:rPr>
              <a:pPr>
                <a:defRPr/>
              </a:pPr>
              <a:t>1</a:t>
            </a:fld>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E1C5EE56-DCCF-4063-A67E-468A216416C5}"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2B993A96-4054-4BDC-AB33-3D97D3D1E19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66E99FD8-654D-4A55-8C30-04A9BD438ECD}"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GB" smtClean="0">
              <a:latin typeface="Arial" charset="0"/>
            </a:endParaRPr>
          </a:p>
        </p:txBody>
      </p:sp>
      <p:sp>
        <p:nvSpPr>
          <p:cNvPr id="4" name="Slide Number Placeholder 3"/>
          <p:cNvSpPr>
            <a:spLocks noGrp="1"/>
          </p:cNvSpPr>
          <p:nvPr>
            <p:ph type="sldNum" sz="quarter" idx="5"/>
          </p:nvPr>
        </p:nvSpPr>
        <p:spPr/>
        <p:txBody>
          <a:bodyPr/>
          <a:lstStyle/>
          <a:p>
            <a:pPr>
              <a:defRPr/>
            </a:pPr>
            <a:fld id="{923A1EEC-5269-41DF-8200-A421FC5FDE0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9322F1E9-45E1-47F9-AECA-FF62FE26D3E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endParaRPr lang="en-GB" smtClean="0">
              <a:latin typeface="Arial" charset="0"/>
            </a:endParaRPr>
          </a:p>
        </p:txBody>
      </p:sp>
      <p:sp>
        <p:nvSpPr>
          <p:cNvPr id="4" name="Slide Number Placeholder 3"/>
          <p:cNvSpPr>
            <a:spLocks noGrp="1"/>
          </p:cNvSpPr>
          <p:nvPr>
            <p:ph type="sldNum" sz="quarter" idx="5"/>
          </p:nvPr>
        </p:nvSpPr>
        <p:spPr/>
        <p:txBody>
          <a:bodyPr/>
          <a:lstStyle/>
          <a:p>
            <a:pPr>
              <a:defRPr/>
            </a:pPr>
            <a:fld id="{D7A58C05-4737-4CF9-A50A-ECE083EB71F8}"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GB" smtClean="0">
              <a:latin typeface="Arial" charset="0"/>
            </a:endParaRPr>
          </a:p>
        </p:txBody>
      </p:sp>
      <p:sp>
        <p:nvSpPr>
          <p:cNvPr id="4" name="Slide Number Placeholder 3"/>
          <p:cNvSpPr>
            <a:spLocks noGrp="1"/>
          </p:cNvSpPr>
          <p:nvPr>
            <p:ph type="sldNum" sz="quarter" idx="5"/>
          </p:nvPr>
        </p:nvSpPr>
        <p:spPr/>
        <p:txBody>
          <a:bodyPr/>
          <a:lstStyle/>
          <a:p>
            <a:pPr>
              <a:defRPr/>
            </a:pPr>
            <a:fld id="{04E1F979-1719-4DAA-9619-4CD06D275A7D}"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A1FB3CAF-B683-4AD9-8549-08F35805D39B}"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3E7088C8-FE02-4496-8D5A-E67936C55CDD}"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pPr eaLnBrk="1" hangingPunct="1"/>
            <a:endParaRPr lang="cs-CZ" smtClean="0">
              <a:latin typeface="Arial" charset="0"/>
            </a:endParaRPr>
          </a:p>
        </p:txBody>
      </p:sp>
      <p:sp>
        <p:nvSpPr>
          <p:cNvPr id="36868" name="Slide Number Placeholder 3"/>
          <p:cNvSpPr>
            <a:spLocks noGrp="1"/>
          </p:cNvSpPr>
          <p:nvPr>
            <p:ph type="sldNum" sz="quarter" idx="5"/>
          </p:nvPr>
        </p:nvSpPr>
        <p:spPr/>
        <p:txBody>
          <a:bodyPr/>
          <a:lstStyle/>
          <a:p>
            <a:pPr>
              <a:defRPr/>
            </a:pPr>
            <a:fld id="{17C20E9B-3CF0-4D63-82EA-FEBF5607D2BE}" type="slidenum">
              <a:rPr lang="en-US" smtClean="0">
                <a:latin typeface="Arial" charset="0"/>
              </a:rPr>
              <a:pPr>
                <a:defRPr/>
              </a:pPr>
              <a:t>26</a:t>
            </a:fld>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p:spPr>
        <p:txBody>
          <a:bodyPr/>
          <a:lstStyle/>
          <a:p>
            <a:endParaRPr lang="en-GB" smtClean="0">
              <a:latin typeface="Arial" charset="0"/>
            </a:endParaRPr>
          </a:p>
        </p:txBody>
      </p:sp>
      <p:sp>
        <p:nvSpPr>
          <p:cNvPr id="4" name="Slide Number Placeholder 3"/>
          <p:cNvSpPr>
            <a:spLocks noGrp="1"/>
          </p:cNvSpPr>
          <p:nvPr>
            <p:ph type="sldNum" sz="quarter" idx="5"/>
          </p:nvPr>
        </p:nvSpPr>
        <p:spPr/>
        <p:txBody>
          <a:bodyPr/>
          <a:lstStyle/>
          <a:p>
            <a:pPr>
              <a:defRPr/>
            </a:pPr>
            <a:fld id="{07775E86-B497-4716-962B-4C3BBB229066}"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endParaRPr lang="en-GB" smtClean="0">
              <a:latin typeface="Arial" charset="0"/>
            </a:endParaRPr>
          </a:p>
        </p:txBody>
      </p:sp>
      <p:sp>
        <p:nvSpPr>
          <p:cNvPr id="4" name="Slide Number Placeholder 3"/>
          <p:cNvSpPr>
            <a:spLocks noGrp="1"/>
          </p:cNvSpPr>
          <p:nvPr>
            <p:ph type="sldNum" sz="quarter" idx="5"/>
          </p:nvPr>
        </p:nvSpPr>
        <p:spPr/>
        <p:txBody>
          <a:bodyPr/>
          <a:lstStyle/>
          <a:p>
            <a:pPr>
              <a:defRPr/>
            </a:pPr>
            <a:fld id="{6F17FDFC-AFD0-4C08-902E-2BCEA7A005AE}"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EC6E1F29-9EEE-4EC1-BAFA-6917AE6DD5BC}"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cs-CZ" smtClean="0">
              <a:latin typeface="Arial" charset="0"/>
            </a:endParaRPr>
          </a:p>
        </p:txBody>
      </p:sp>
      <p:sp>
        <p:nvSpPr>
          <p:cNvPr id="4" name="Slide Number Placeholder 3"/>
          <p:cNvSpPr>
            <a:spLocks noGrp="1"/>
          </p:cNvSpPr>
          <p:nvPr>
            <p:ph type="sldNum" sz="quarter" idx="5"/>
          </p:nvPr>
        </p:nvSpPr>
        <p:spPr/>
        <p:txBody>
          <a:bodyPr/>
          <a:lstStyle/>
          <a:p>
            <a:pPr>
              <a:defRPr/>
            </a:pPr>
            <a:fld id="{A64A87B1-1DF6-47B8-AFBF-7E955410926A}"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115520"/>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Zástupný symbol pro poznámky 2"/>
          <p:cNvSpPr txBox="1">
            <a:spLocks noGrp="1"/>
          </p:cNvSpPr>
          <p:nvPr>
            <p:ph type="body" sz="quarter" idx="1"/>
          </p:nvPr>
        </p:nvSpPr>
        <p:spPr>
          <a:xfrm>
            <a:off x="685799" y="4343400"/>
            <a:ext cx="5486399" cy="4025159"/>
          </a:xfrm>
        </p:spPr>
        <p:txBody>
          <a:bodyPr/>
          <a:lstStyle>
            <a:defPPr lvl="0">
              <a:buNone/>
            </a:defPPr>
            <a:lvl1pPr lvl="0">
              <a:buNone/>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cs-CZ" kern="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20" y="1428736"/>
            <a:ext cx="7772400" cy="798509"/>
          </a:xfrm>
          <a:prstGeom prst="rect">
            <a:avLst/>
          </a:prstGeom>
        </p:spPr>
        <p:txBody>
          <a:bodyPr/>
          <a:lstStyle>
            <a:lvl1pPr algn="l">
              <a:defRPr>
                <a:solidFill>
                  <a:srgbClr val="0099FF"/>
                </a:solidFill>
                <a:latin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357158" y="2500306"/>
            <a:ext cx="6400800" cy="1752600"/>
          </a:xfrm>
          <a:prstGeom prst="rect">
            <a:avLst/>
          </a:prstGeom>
        </p:spPr>
        <p:txBody>
          <a:bodyPr/>
          <a:lstStyle>
            <a:lvl1pPr marL="0" indent="0" algn="l">
              <a:buNone/>
              <a:defRPr sz="2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6705600" cy="3992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6891DB6A-07D0-459C-8BD5-A1CCF93DE2A9}"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D32AA596-E8F0-4FD9-92E6-B14F20A1C01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86400" y="896938"/>
            <a:ext cx="1676400" cy="52292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96938"/>
            <a:ext cx="4876800" cy="5229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76B575A9-97F8-4C66-B9D0-E10FCCFECE28}"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16E68B25-80B2-4FEF-9A89-12E45602411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3276600" cy="3992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3886200" y="2133600"/>
            <a:ext cx="3276600" cy="3992563"/>
          </a:xfrm>
          <a:prstGeom prst="rect">
            <a:avLst/>
          </a:prstGeom>
        </p:spPr>
        <p:txBody>
          <a:bodyPr/>
          <a:lstStyle/>
          <a:p>
            <a:pPr lvl="0"/>
            <a:r>
              <a:rPr lang="en-US" noProof="0" smtClean="0"/>
              <a:t>Click icon to add chart</a:t>
            </a:r>
            <a:endParaRPr lang="en-US" noProof="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EB501710-6593-47C4-9B18-21530BBB364D}"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26AAC255-D29C-483E-BA6A-E65D184D833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2133600"/>
            <a:ext cx="6705600" cy="3992563"/>
          </a:xfrm>
          <a:prstGeom prst="rect">
            <a:avLst/>
          </a:prstGeom>
        </p:spPr>
        <p:txBody>
          <a:bodyPr/>
          <a:lstStyle/>
          <a:p>
            <a:pPr lvl="0"/>
            <a:r>
              <a:rPr lang="en-US" noProof="0" smtClean="0"/>
              <a:t>Click icon to add chart</a:t>
            </a:r>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1EEE3115-CB5B-4681-9F0C-C9ABE7C9E3FC}"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D3820951-8BC3-45A5-B8B2-DED2476DEAE7}"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Text, and Content">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5720" y="1428736"/>
            <a:ext cx="7772400" cy="798509"/>
          </a:xfrm>
          <a:prstGeom prst="rect">
            <a:avLst/>
          </a:prstGeom>
        </p:spPr>
        <p:txBody>
          <a:bodyPr/>
          <a:lstStyle>
            <a:lvl1pPr algn="l">
              <a:defRPr>
                <a:solidFill>
                  <a:srgbClr val="0099FF"/>
                </a:solidFill>
                <a:latin typeface="Calibri"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357158" y="2500306"/>
            <a:ext cx="6400800" cy="1752600"/>
          </a:xfrm>
          <a:prstGeom prst="rect">
            <a:avLst/>
          </a:prstGeom>
        </p:spPr>
        <p:txBody>
          <a:bodyPr/>
          <a:lstStyle>
            <a:lvl1pPr marL="0" indent="0" algn="l">
              <a:buNone/>
              <a:defRPr sz="280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Rectangle 48"/>
          <p:cNvSpPr/>
          <p:nvPr userDrawn="1"/>
        </p:nvSpPr>
        <p:spPr>
          <a:xfrm>
            <a:off x="-214313" y="860425"/>
            <a:ext cx="428626" cy="6429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57200" y="1571612"/>
            <a:ext cx="8401080" cy="3075002"/>
          </a:xfrm>
          <a:prstGeom prst="rect">
            <a:avLst/>
          </a:prstGeom>
        </p:spPr>
        <p:txBody>
          <a:bodyPr anchor="ctr" anchorCtr="1"/>
          <a:lstStyle>
            <a:lvl1pPr algn="ctr">
              <a:defRPr sz="4000" b="1">
                <a:solidFill>
                  <a:srgbClr val="C00000"/>
                </a:solidFill>
                <a:latin typeface="Calibri" pitchFamily="34" charset="0"/>
              </a:defRPr>
            </a:lvl1pPr>
          </a:lstStyle>
          <a:p>
            <a:r>
              <a:rPr lang="en-US" dirty="0" smtClean="0"/>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11723DB2-8182-4323-8EF6-512AFA3AB779}"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FCE0D372-89E4-4093-8F8C-559A5B8B1F4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3276600" cy="3992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86200" y="2133600"/>
            <a:ext cx="3276600" cy="3992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31F5D175-36B2-47C8-BF78-6FA799CD5422}"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4607220F-9A3B-41C3-B90C-E7813BDA027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C9383BF6-7B7D-4886-9CB2-F0A73A771CBD}" type="datetime1">
              <a:rPr lang="en-US"/>
              <a:pPr>
                <a:defRPr/>
              </a:pPr>
              <a:t>7/1/2011</a:t>
            </a:fld>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3F39DDFC-1599-48D3-B672-089FD2DE4ED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43"/>
          <p:cNvSpPr/>
          <p:nvPr userDrawn="1"/>
        </p:nvSpPr>
        <p:spPr>
          <a:xfrm>
            <a:off x="-214313" y="860425"/>
            <a:ext cx="428626" cy="6429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85720" y="785794"/>
            <a:ext cx="8401080" cy="931862"/>
          </a:xfrm>
          <a:prstGeom prst="rect">
            <a:avLst/>
          </a:prstGeom>
        </p:spPr>
        <p:txBody>
          <a:bodyPr/>
          <a:lstStyle>
            <a:lvl1pPr algn="l">
              <a:defRPr sz="4000" b="1">
                <a:solidFill>
                  <a:srgbClr val="C00000"/>
                </a:solidFill>
                <a:latin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2133600"/>
            <a:ext cx="8258204" cy="3992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CC71E61D-59B9-459A-A196-B0D91350D255}" type="datetime1">
              <a:rPr lang="en-US"/>
              <a:pPr>
                <a:defRPr/>
              </a:pPr>
              <a:t>7/1/2011</a:t>
            </a:fld>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D5FD385F-80CF-4F2B-A580-DB1A0BE59CF7}"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6A8C21F0-9FEF-40E3-BE80-7B7C46682220}" type="datetime1">
              <a:rPr lang="en-US"/>
              <a:pPr>
                <a:defRPr/>
              </a:pPr>
              <a:t>7/1/2011</a:t>
            </a:fld>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1C3EB7BF-2B08-4D73-9D4D-E7DACC097C4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BE93A94E-A70A-4710-B052-290880113843}"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570ED078-7D4B-452E-8F2F-5DF7D0629210}"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FBC5E41D-9D93-4754-BE2A-0D7AA8BCB366}"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45EF5017-9FEC-4FB8-8FCB-52363555A23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133600"/>
            <a:ext cx="6705600" cy="3992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6891DB6A-07D0-459C-8BD5-A1CCF93DE2A9}"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CF8179B8-BA07-4C76-A42A-C46F6F3092E7}"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86400" y="896938"/>
            <a:ext cx="1676400" cy="52292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896938"/>
            <a:ext cx="4876800" cy="52292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76B575A9-97F8-4C66-B9D0-E10FCCFECE28}"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CD7D65CF-F278-4F44-AD40-F54D98319133}"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133600"/>
            <a:ext cx="3276600" cy="3992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3886200" y="2133600"/>
            <a:ext cx="3276600" cy="3992563"/>
          </a:xfrm>
          <a:prstGeom prst="rect">
            <a:avLst/>
          </a:prstGeom>
        </p:spPr>
        <p:txBody>
          <a:bodyPr/>
          <a:lstStyle/>
          <a:p>
            <a:pPr lvl="0"/>
            <a:r>
              <a:rPr lang="en-US" noProof="0" smtClean="0"/>
              <a:t>Click icon to add chart</a:t>
            </a:r>
            <a:endParaRPr lang="en-US" noProof="0"/>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EB501710-6593-47C4-9B18-21530BBB364D}"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DF93B0BE-A48F-474B-96E7-1F123DAF056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2133600"/>
            <a:ext cx="6705600" cy="3992563"/>
          </a:xfrm>
          <a:prstGeom prst="rect">
            <a:avLst/>
          </a:prstGeom>
        </p:spPr>
        <p:txBody>
          <a:bodyPr/>
          <a:lstStyle/>
          <a:p>
            <a:pPr lvl="0"/>
            <a:r>
              <a:rPr lang="en-US" noProof="0" smtClean="0"/>
              <a:t>Click icon to add chart</a:t>
            </a:r>
            <a:endParaRPr lang="en-US" noProof="0"/>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1EEE3115-CB5B-4681-9F0C-C9ABE7C9E3FC}"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AA738FA3-69D9-4722-B5F6-8323F1D7FBAD}"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Text, and Content">
    <p:spTree>
      <p:nvGrpSpPr>
        <p:cNvPr id="1" name=""/>
        <p:cNvGrpSpPr/>
        <p:nvPr/>
      </p:nvGrpSpPr>
      <p:grpSpPr>
        <a:xfrm>
          <a:off x="0" y="0"/>
          <a:ext cx="0" cy="0"/>
          <a:chOff x="0" y="0"/>
          <a:chExt cx="0" cy="0"/>
        </a:xfrm>
      </p:grpSpPr>
    </p:spTree>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5F660706-7420-48A7-B983-B73BBA6D6C77}"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C44B3FF7-A9AD-4A16-8FB3-89D5134A7A1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11723DB2-8182-4323-8EF6-512AFA3AB779}" type="datetime1">
              <a:rPr lang="en-US"/>
              <a:pPr>
                <a:defRPr/>
              </a:pPr>
              <a:t>7/1/2011</a:t>
            </a:fld>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6AAF8C2D-28A0-406A-8D44-0C9C6CA297FD}"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D4F39944-3C7D-4DB7-AA83-B8DA689CDE26}"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758EFAB-EC39-43A9-B1CE-FF1A58A566D5}" type="slidenum">
              <a:rPr lang="en-GB"/>
              <a:pPr>
                <a:defRPr/>
              </a:pPr>
              <a:t>‹#›</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5E94595-6ECD-4FC5-8E95-F14E34ED1455}"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6C09F83-34A5-4A28-BD90-D5ECA6581C2D}" type="slidenum">
              <a:rPr lang="en-GB"/>
              <a:pPr>
                <a:defRPr/>
              </a:pPr>
              <a:t>‹#›</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1B16BB7-C1EA-4EB5-89C4-6A5D0B0FB29C}"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AED6B4D-6D0A-460B-AE7F-CA59F693FB55}" type="slidenum">
              <a:rPr lang="en-GB"/>
              <a:pPr>
                <a:defRPr/>
              </a:pPr>
              <a:t>‹#›</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F6C3D65C-0DED-4CC7-97F8-60DE20F153D2}" type="datetimeFigureOut">
              <a:rPr lang="it-IT"/>
              <a:pPr>
                <a:defRPr/>
              </a:pPr>
              <a:t>01/07/2011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71B5EFE-B5BE-49EF-9E73-96C17514ABF8}" type="slidenum">
              <a:rPr lang="en-GB"/>
              <a:pPr>
                <a:defRPr/>
              </a:pPr>
              <a:t>‹#›</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387948E9-C08E-499D-8488-960111B6FE7B}" type="datetimeFigureOut">
              <a:rPr lang="it-IT"/>
              <a:pPr>
                <a:defRPr/>
              </a:pPr>
              <a:t>01/07/2011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03786296-3FA4-4534-846A-29CFF9365101}" type="slidenum">
              <a:rPr lang="en-GB"/>
              <a:pPr>
                <a:defRPr/>
              </a:pPr>
              <a:t>‹#›</a:t>
            </a:fld>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7830F9-8B6A-40EF-9D4F-2DDCC067517B}" type="datetimeFigureOut">
              <a:rPr lang="it-IT"/>
              <a:pPr>
                <a:defRPr/>
              </a:pPr>
              <a:t>01/07/2011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EA07CC79-9247-4E69-A9B3-111EB3625224}" type="slidenum">
              <a:rPr lang="en-GB"/>
              <a:pPr>
                <a:defRPr/>
              </a:pPr>
              <a:t>‹#›</a:t>
            </a:fld>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8647A0-3015-491D-BA66-A02D8174C37D}"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7006331-C2B6-452C-910D-88C1EBAD6554}" type="slidenum">
              <a:rPr lang="en-GB"/>
              <a:pPr>
                <a:defRPr/>
              </a:pPr>
              <a:t>‹#›</a:t>
            </a:fld>
            <a:endParaRPr lang="en-GB"/>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D62A5B4-5F38-4CED-87D6-BD711829DA69}"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3C20FAF2-F6B9-4365-8857-7110A6E2D283}" type="slidenum">
              <a:rPr lang="en-GB"/>
              <a:pPr>
                <a:defRPr/>
              </a:pPr>
              <a:t>‹#›</a:t>
            </a:fld>
            <a:endParaRPr lang="en-GB"/>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72DBD66-4AEF-41A6-BE2E-E4D66AE8BE93}"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B7849E37-B2D2-4A0D-B8E2-A46167F7E3CC}" type="slidenum">
              <a:rPr lang="en-GB"/>
              <a:pPr>
                <a:defRPr/>
              </a:pPr>
              <a:t>‹#›</a:t>
            </a:fld>
            <a:endParaRPr lang="en-GB"/>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F2A98BAA-15C0-4560-8FFC-4306CE159EC1}"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158F3FA-F212-47DA-9F40-4FB0552C62D4}"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33600"/>
            <a:ext cx="3276600" cy="3992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86200" y="2133600"/>
            <a:ext cx="3276600" cy="39925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31F5D175-36B2-47C8-BF78-6FA799CD5422}"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C5178A4A-82CB-40AF-98B7-E3F2638471A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A5723AFB-699F-4133-92AB-FF07EEA015C8}"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5978D63-67B9-4D01-9D3D-894460664DD4}" type="slidenum">
              <a:rPr lang="en-GB"/>
              <a:pPr>
                <a:defRPr/>
              </a:pPr>
              <a:t>‹#›</a:t>
            </a:fld>
            <a:endParaRPr lang="en-GB"/>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A7A4332B-A749-4CF3-8FEF-478026579206}"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D47FA041-8386-4704-A91A-6EDB89259E49}" type="slidenum">
              <a:rPr lang="en-GB"/>
              <a:pPr>
                <a:defRPr/>
              </a:pPr>
              <a:t>‹#›</a:t>
            </a:fld>
            <a:endParaRPr lang="en-GB"/>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DCA9D2-CB5D-44D4-858C-B4F2DA308499}"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B9FECFF-F944-4909-A63C-9EB74ACC9125}" type="slidenum">
              <a:rPr lang="en-GB"/>
              <a:pPr>
                <a:defRPr/>
              </a:pPr>
              <a:t>‹#›</a:t>
            </a:fld>
            <a:endParaRPr lang="en-GB"/>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735605F7-230E-4AD6-BA4C-8E10B33FA57F}"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5C880B5-CE3A-4DDC-97E4-DBC64FAC4E70}" type="slidenum">
              <a:rPr lang="en-GB"/>
              <a:pPr>
                <a:defRPr/>
              </a:pPr>
              <a:t>‹#›</a:t>
            </a:fld>
            <a:endParaRPr lang="en-GB"/>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68D768FD-73C0-4139-8A19-922E3F489A96}" type="datetimeFigureOut">
              <a:rPr lang="it-IT"/>
              <a:pPr>
                <a:defRPr/>
              </a:pPr>
              <a:t>01/07/2011</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CD2718C4-B35B-4858-8217-8094EE58FBE0}" type="slidenum">
              <a:rPr lang="en-GB"/>
              <a:pPr>
                <a:defRPr/>
              </a:pPr>
              <a:t>‹#›</a:t>
            </a:fld>
            <a:endParaRPr lang="en-GB"/>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05325D7-4F07-4F1F-8827-32F8DDA154FF}" type="datetimeFigureOut">
              <a:rPr lang="it-IT"/>
              <a:pPr>
                <a:defRPr/>
              </a:pPr>
              <a:t>01/07/2011</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C5F27ACD-3ED6-4196-9B41-25A1C6303C1F}" type="slidenum">
              <a:rPr lang="en-GB"/>
              <a:pPr>
                <a:defRPr/>
              </a:pPr>
              <a:t>‹#›</a:t>
            </a:fld>
            <a:endParaRPr lang="en-GB"/>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FA1658-2231-4EE9-9D41-1A54D440F30D}" type="datetimeFigureOut">
              <a:rPr lang="it-IT"/>
              <a:pPr>
                <a:defRPr/>
              </a:pPr>
              <a:t>01/07/2011</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F6397ACF-1F48-4203-8E1A-F1400CA22B0C}" type="slidenum">
              <a:rPr lang="en-GB"/>
              <a:pPr>
                <a:defRPr/>
              </a:pPr>
              <a:t>‹#›</a:t>
            </a:fld>
            <a:endParaRPr lang="en-GB"/>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0DD7E5F-D081-46A6-A027-2EB279F48486}"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7A51A46-11EC-4857-AEC6-DE3F812784C5}" type="slidenum">
              <a:rPr lang="en-GB"/>
              <a:pPr>
                <a:defRPr/>
              </a:pPr>
              <a:t>‹#›</a:t>
            </a:fld>
            <a:endParaRPr lang="en-GB"/>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97EBF01-A9B4-4D3C-932E-87E36B831765}" type="datetimeFigureOut">
              <a:rPr lang="it-IT"/>
              <a:pPr>
                <a:defRPr/>
              </a:pPr>
              <a:t>01/07/2011</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7788601-E30F-483C-A156-4ADA7B1BFBD7}" type="slidenum">
              <a:rPr lang="en-GB"/>
              <a:pPr>
                <a:defRPr/>
              </a:pPr>
              <a:t>‹#›</a:t>
            </a:fld>
            <a:endParaRPr lang="en-GB"/>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81456004-9080-429F-A4AB-F836BBE8F722}"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30A51D1-2AD1-4FD4-B863-16CA01B9058C}"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C9383BF6-7B7D-4886-9CB2-F0A73A771CBD}" type="datetime1">
              <a:rPr lang="en-US"/>
              <a:pPr>
                <a:defRPr/>
              </a:pPr>
              <a:t>7/1/2011</a:t>
            </a:fld>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0D659AC8-3F13-4571-A9EB-2D218C196BC4}"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DD326E4-FB4C-4BF5-A313-E55390E61AB0}" type="datetimeFigureOut">
              <a:rPr lang="it-IT"/>
              <a:pPr>
                <a:defRPr/>
              </a:pPr>
              <a:t>01/07/2011</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00B2F1B-1A28-4B01-AD4F-87D54CC80D6E}"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96938"/>
            <a:ext cx="6705600" cy="93186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CC71E61D-59B9-459A-A196-B0D91350D255}" type="datetime1">
              <a:rPr lang="en-US"/>
              <a:pPr>
                <a:defRPr/>
              </a:pPr>
              <a:t>7/1/2011</a:t>
            </a:fld>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08646D1C-D027-48E5-A115-A5E9EAF3635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6A8C21F0-9FEF-40E3-BE80-7B7C46682220}" type="datetime1">
              <a:rPr lang="en-US"/>
              <a:pPr>
                <a:defRPr/>
              </a:pPr>
              <a:t>7/1/2011</a:t>
            </a:fld>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75A5093F-AF01-4489-9B4F-2B9CFD23AB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BE93A94E-A70A-4710-B052-290880113843}"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28066456-AA1A-4748-BEE5-03A75C48872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pitchFamily="34" charset="0"/>
                <a:cs typeface="+mn-cs"/>
              </a:defRPr>
            </a:lvl1pPr>
          </a:lstStyle>
          <a:p>
            <a:pPr>
              <a:defRPr/>
            </a:pPr>
            <a:fld id="{FBC5E41D-9D93-4754-BE2A-0D7AA8BCB366}" type="datetime1">
              <a:rPr lang="en-US"/>
              <a:pPr>
                <a:defRPr/>
              </a:pPr>
              <a:t>7/1/2011</a:t>
            </a:fld>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pitchFamily="34"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a:prstGeom prst="rect">
            <a:avLst/>
          </a:prstGeom>
        </p:spPr>
        <p:txBody>
          <a:bodyPr/>
          <a:lstStyle>
            <a:lvl1pPr>
              <a:defRPr>
                <a:latin typeface="Arial" pitchFamily="34" charset="0"/>
                <a:cs typeface="+mn-cs"/>
              </a:defRPr>
            </a:lvl1pPr>
          </a:lstStyle>
          <a:p>
            <a:pPr>
              <a:defRPr/>
            </a:pPr>
            <a:fld id="{3A72E9FF-8400-461A-8D9C-7C3876963C1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3.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jpeg"/><Relationship Id="rId2" Type="http://schemas.openxmlformats.org/officeDocument/2006/relationships/slideLayout" Target="../slideLayouts/slideLayout16.xml"/><Relationship Id="rId16"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jpe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l="-17000" r="-17000"/>
          </a:stretch>
        </a:blipFill>
        <a:effectLst/>
      </p:bgPr>
    </p:bg>
    <p:spTree>
      <p:nvGrpSpPr>
        <p:cNvPr id="1" name=""/>
        <p:cNvGrpSpPr/>
        <p:nvPr/>
      </p:nvGrpSpPr>
      <p:grpSpPr>
        <a:xfrm>
          <a:off x="0" y="0"/>
          <a:ext cx="0" cy="0"/>
          <a:chOff x="0" y="0"/>
          <a:chExt cx="0" cy="0"/>
        </a:xfrm>
      </p:grpSpPr>
      <p:pic>
        <p:nvPicPr>
          <p:cNvPr id="1026" name="Picture 21" descr="LLL-logo.JPG"/>
          <p:cNvPicPr>
            <a:picLocks noChangeAspect="1"/>
          </p:cNvPicPr>
          <p:nvPr userDrawn="1"/>
        </p:nvPicPr>
        <p:blipFill>
          <a:blip r:embed="rId17" cstate="print"/>
          <a:srcRect/>
          <a:stretch>
            <a:fillRect/>
          </a:stretch>
        </p:blipFill>
        <p:spPr bwMode="auto">
          <a:xfrm>
            <a:off x="44450" y="6500813"/>
            <a:ext cx="882650" cy="357187"/>
          </a:xfrm>
          <a:prstGeom prst="rect">
            <a:avLst/>
          </a:prstGeom>
          <a:noFill/>
          <a:ln w="9525">
            <a:noFill/>
            <a:miter lim="800000"/>
            <a:headEnd/>
            <a:tailEnd/>
          </a:ln>
        </p:spPr>
      </p:pic>
      <p:sp>
        <p:nvSpPr>
          <p:cNvPr id="23" name="Rectangle 22"/>
          <p:cNvSpPr/>
          <p:nvPr userDrawn="1"/>
        </p:nvSpPr>
        <p:spPr>
          <a:xfrm>
            <a:off x="2232025" y="387350"/>
            <a:ext cx="2066925" cy="276225"/>
          </a:xfrm>
          <a:prstGeom prst="rect">
            <a:avLst/>
          </a:prstGeom>
        </p:spPr>
        <p:txBody>
          <a:bodyPr wrap="none">
            <a:spAutoFit/>
          </a:bodyPr>
          <a:lstStyle/>
          <a:p>
            <a:pPr>
              <a:defRPr/>
            </a:pPr>
            <a:r>
              <a:rPr lang="en-US" sz="1200" b="1" dirty="0">
                <a:solidFill>
                  <a:srgbClr val="C00000"/>
                </a:solidFill>
                <a:latin typeface="Arial" pitchFamily="34" charset="0"/>
                <a:cs typeface="+mn-cs"/>
              </a:rPr>
              <a:t>www.mecb.com.mt/create</a:t>
            </a:r>
          </a:p>
        </p:txBody>
      </p:sp>
      <p:sp>
        <p:nvSpPr>
          <p:cNvPr id="24" name="TextBox 23"/>
          <p:cNvSpPr txBox="1"/>
          <p:nvPr userDrawn="1"/>
        </p:nvSpPr>
        <p:spPr>
          <a:xfrm>
            <a:off x="3319463" y="6523038"/>
            <a:ext cx="5786437" cy="307975"/>
          </a:xfrm>
          <a:prstGeom prst="rect">
            <a:avLst/>
          </a:prstGeom>
          <a:noFill/>
        </p:spPr>
        <p:txBody>
          <a:bodyPr>
            <a:spAutoFit/>
          </a:bodyPr>
          <a:lstStyle/>
          <a:p>
            <a:pPr algn="just">
              <a:defRPr/>
            </a:pPr>
            <a:r>
              <a:rPr lang="en-US" sz="700" dirty="0">
                <a:solidFill>
                  <a:srgbClr val="0070C0"/>
                </a:solidFill>
                <a:latin typeface="+mn-lt"/>
                <a:cs typeface="+mn-cs"/>
              </a:rPr>
              <a:t>This project has been funded with support from the European Commission. This courseware reflects the views only of the authors, and the Commission cannot be held responsible for any use which may be made of the information contained therein</a:t>
            </a:r>
            <a:r>
              <a:rPr lang="en-US" sz="700" dirty="0">
                <a:solidFill>
                  <a:srgbClr val="0070C0"/>
                </a:solidFill>
                <a:latin typeface="Arial" pitchFamily="34" charset="0"/>
                <a:cs typeface="+mn-cs"/>
              </a:rPr>
              <a:t> </a:t>
            </a:r>
          </a:p>
        </p:txBody>
      </p:sp>
      <p:sp>
        <p:nvSpPr>
          <p:cNvPr id="28" name="Rectangle 27"/>
          <p:cNvSpPr/>
          <p:nvPr userDrawn="1"/>
        </p:nvSpPr>
        <p:spPr>
          <a:xfrm>
            <a:off x="971550" y="6561138"/>
            <a:ext cx="4537075" cy="231775"/>
          </a:xfrm>
          <a:prstGeom prst="rect">
            <a:avLst/>
          </a:prstGeom>
        </p:spPr>
        <p:txBody>
          <a:bodyPr>
            <a:spAutoFit/>
          </a:bodyPr>
          <a:lstStyle/>
          <a:p>
            <a:pPr>
              <a:defRPr/>
            </a:pPr>
            <a:r>
              <a:rPr lang="en-US" sz="900" b="1" dirty="0">
                <a:solidFill>
                  <a:srgbClr val="0000FF"/>
                </a:solidFill>
                <a:latin typeface="Arial" pitchFamily="34" charset="0"/>
                <a:cs typeface="+mn-cs"/>
              </a:rPr>
              <a:t>Project No. </a:t>
            </a:r>
            <a:r>
              <a:rPr lang="en-GB" sz="900" b="1" dirty="0">
                <a:solidFill>
                  <a:srgbClr val="0000FF"/>
                </a:solidFill>
              </a:rPr>
              <a:t>LLP‐GRU / MT /LP/06/2009‐001 </a:t>
            </a:r>
            <a:endParaRPr lang="en-US" sz="900" b="1" dirty="0">
              <a:solidFill>
                <a:srgbClr val="0000FF"/>
              </a:solidFill>
              <a:latin typeface="Arial" pitchFamily="34" charset="0"/>
              <a:cs typeface="+mn-cs"/>
            </a:endParaRPr>
          </a:p>
        </p:txBody>
      </p:sp>
      <p:pic>
        <p:nvPicPr>
          <p:cNvPr id="1030" name="Picture 9" descr="logo_lets_do_it_h_color.gif"/>
          <p:cNvPicPr>
            <a:picLocks noChangeAspect="1"/>
          </p:cNvPicPr>
          <p:nvPr userDrawn="1"/>
        </p:nvPicPr>
        <p:blipFill>
          <a:blip r:embed="rId18" cstate="print"/>
          <a:srcRect/>
          <a:stretch>
            <a:fillRect/>
          </a:stretch>
        </p:blipFill>
        <p:spPr bwMode="auto">
          <a:xfrm>
            <a:off x="142875" y="138113"/>
            <a:ext cx="2143125" cy="504825"/>
          </a:xfrm>
          <a:prstGeom prst="rect">
            <a:avLst/>
          </a:prstGeom>
          <a:noFill/>
          <a:ln w="9525">
            <a:noFill/>
            <a:miter lim="800000"/>
            <a:headEnd/>
            <a:tailEnd/>
          </a:ln>
        </p:spPr>
      </p:pic>
      <p:sp>
        <p:nvSpPr>
          <p:cNvPr id="11" name="Rectangle 10"/>
          <p:cNvSpPr/>
          <p:nvPr userDrawn="1"/>
        </p:nvSpPr>
        <p:spPr>
          <a:xfrm>
            <a:off x="48577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44291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52863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65722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userDrawn="1"/>
        </p:nvSpPr>
        <p:spPr>
          <a:xfrm>
            <a:off x="61436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userDrawn="1"/>
        </p:nvSpPr>
        <p:spPr>
          <a:xfrm>
            <a:off x="5715000" y="466725"/>
            <a:ext cx="428625" cy="142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userDrawn="1"/>
        </p:nvSpPr>
        <p:spPr>
          <a:xfrm>
            <a:off x="70008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userDrawn="1"/>
        </p:nvSpPr>
        <p:spPr>
          <a:xfrm>
            <a:off x="82867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userDrawn="1"/>
        </p:nvSpPr>
        <p:spPr>
          <a:xfrm>
            <a:off x="78581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userDrawn="1"/>
        </p:nvSpPr>
        <p:spPr>
          <a:xfrm>
            <a:off x="7429500" y="466725"/>
            <a:ext cx="428625" cy="142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userDrawn="1"/>
        </p:nvSpPr>
        <p:spPr>
          <a:xfrm>
            <a:off x="87153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1042" name="Group 67"/>
          <p:cNvGrpSpPr>
            <a:grpSpLocks/>
          </p:cNvGrpSpPr>
          <p:nvPr userDrawn="1"/>
        </p:nvGrpSpPr>
        <p:grpSpPr bwMode="auto">
          <a:xfrm>
            <a:off x="0" y="6357938"/>
            <a:ext cx="9429750" cy="142875"/>
            <a:chOff x="0" y="6357958"/>
            <a:chExt cx="9429784" cy="142876"/>
          </a:xfrm>
        </p:grpSpPr>
        <p:grpSp>
          <p:nvGrpSpPr>
            <p:cNvPr id="1043" name="Group 30"/>
            <p:cNvGrpSpPr>
              <a:grpSpLocks/>
            </p:cNvGrpSpPr>
            <p:nvPr userDrawn="1"/>
          </p:nvGrpSpPr>
          <p:grpSpPr bwMode="auto">
            <a:xfrm>
              <a:off x="0" y="6357958"/>
              <a:ext cx="5143536" cy="142876"/>
              <a:chOff x="4000496" y="466704"/>
              <a:chExt cx="5143536" cy="142876"/>
            </a:xfrm>
          </p:grpSpPr>
          <p:sp>
            <p:nvSpPr>
              <p:cNvPr id="32" name="Rectangle 31"/>
              <p:cNvSpPr/>
              <p:nvPr userDrawn="1"/>
            </p:nvSpPr>
            <p:spPr>
              <a:xfrm>
                <a:off x="4857749"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userDrawn="1"/>
            </p:nvSpPr>
            <p:spPr>
              <a:xfrm>
                <a:off x="4429123"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userDrawn="1"/>
            </p:nvSpPr>
            <p:spPr>
              <a:xfrm>
                <a:off x="4000496"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userDrawn="1"/>
            </p:nvSpPr>
            <p:spPr>
              <a:xfrm>
                <a:off x="5286376"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userDrawn="1"/>
            </p:nvSpPr>
            <p:spPr>
              <a:xfrm>
                <a:off x="6572255"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userDrawn="1"/>
            </p:nvSpPr>
            <p:spPr>
              <a:xfrm>
                <a:off x="6143629"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userDrawn="1"/>
            </p:nvSpPr>
            <p:spPr>
              <a:xfrm>
                <a:off x="5715002"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userDrawn="1"/>
            </p:nvSpPr>
            <p:spPr>
              <a:xfrm>
                <a:off x="7000882"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userDrawn="1"/>
            </p:nvSpPr>
            <p:spPr>
              <a:xfrm>
                <a:off x="8286762"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userDrawn="1"/>
            </p:nvSpPr>
            <p:spPr>
              <a:xfrm>
                <a:off x="7858135"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userDrawn="1"/>
            </p:nvSpPr>
            <p:spPr>
              <a:xfrm>
                <a:off x="7429509"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userDrawn="1"/>
            </p:nvSpPr>
            <p:spPr>
              <a:xfrm>
                <a:off x="8715388"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44" name="Group 56"/>
            <p:cNvGrpSpPr>
              <a:grpSpLocks/>
            </p:cNvGrpSpPr>
            <p:nvPr userDrawn="1"/>
          </p:nvGrpSpPr>
          <p:grpSpPr bwMode="auto">
            <a:xfrm>
              <a:off x="5143504" y="6357958"/>
              <a:ext cx="1714512" cy="142876"/>
              <a:chOff x="285720" y="4143380"/>
              <a:chExt cx="1714512" cy="142876"/>
            </a:xfrm>
          </p:grpSpPr>
          <p:sp>
            <p:nvSpPr>
              <p:cNvPr id="45" name="Rectangle 44"/>
              <p:cNvSpPr/>
              <p:nvPr userDrawn="1"/>
            </p:nvSpPr>
            <p:spPr>
              <a:xfrm>
                <a:off x="1142988" y="4143380"/>
                <a:ext cx="428626"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userDrawn="1"/>
            </p:nvSpPr>
            <p:spPr>
              <a:xfrm>
                <a:off x="714362" y="4143380"/>
                <a:ext cx="428626"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userDrawn="1"/>
            </p:nvSpPr>
            <p:spPr>
              <a:xfrm>
                <a:off x="285735" y="4143380"/>
                <a:ext cx="428626"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userDrawn="1"/>
            </p:nvSpPr>
            <p:spPr>
              <a:xfrm>
                <a:off x="1571615" y="4143380"/>
                <a:ext cx="428626"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45" name="Group 57"/>
            <p:cNvGrpSpPr>
              <a:grpSpLocks/>
            </p:cNvGrpSpPr>
            <p:nvPr userDrawn="1"/>
          </p:nvGrpSpPr>
          <p:grpSpPr bwMode="auto">
            <a:xfrm>
              <a:off x="6858016" y="6357958"/>
              <a:ext cx="1714512" cy="142876"/>
              <a:chOff x="285720" y="4143380"/>
              <a:chExt cx="1714512" cy="142876"/>
            </a:xfrm>
          </p:grpSpPr>
          <p:sp>
            <p:nvSpPr>
              <p:cNvPr id="59" name="Rectangle 58"/>
              <p:cNvSpPr/>
              <p:nvPr userDrawn="1"/>
            </p:nvSpPr>
            <p:spPr>
              <a:xfrm>
                <a:off x="1142982" y="4143380"/>
                <a:ext cx="428626"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userDrawn="1"/>
            </p:nvSpPr>
            <p:spPr>
              <a:xfrm>
                <a:off x="714356" y="4143380"/>
                <a:ext cx="428626"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userDrawn="1"/>
            </p:nvSpPr>
            <p:spPr>
              <a:xfrm>
                <a:off x="285729" y="4143380"/>
                <a:ext cx="428626"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userDrawn="1"/>
            </p:nvSpPr>
            <p:spPr>
              <a:xfrm>
                <a:off x="1571609" y="4143380"/>
                <a:ext cx="428626"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5" name="Rectangle 64"/>
            <p:cNvSpPr/>
            <p:nvPr userDrawn="1"/>
          </p:nvSpPr>
          <p:spPr>
            <a:xfrm>
              <a:off x="9001157" y="6357958"/>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userDrawn="1"/>
          </p:nvSpPr>
          <p:spPr>
            <a:xfrm>
              <a:off x="8572531" y="6357958"/>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 bg1="lt1" tx1="dk1" bg2="lt2" tx2="dk2" accent1="accent1" accent2="accent2" accent3="accent3" accent4="accent4" accent5="accent5" accent6="accent6" hlink="hlink" folHlink="folHlink"/>
  <p:sldLayoutIdLst>
    <p:sldLayoutId id="2147484032"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blip>
          <a:srcRect/>
          <a:stretch>
            <a:fillRect l="-17000" r="-17000"/>
          </a:stretch>
        </a:blipFill>
        <a:effectLst/>
      </p:bgPr>
    </p:bg>
    <p:spTree>
      <p:nvGrpSpPr>
        <p:cNvPr id="1" name=""/>
        <p:cNvGrpSpPr/>
        <p:nvPr/>
      </p:nvGrpSpPr>
      <p:grpSpPr>
        <a:xfrm>
          <a:off x="0" y="0"/>
          <a:ext cx="0" cy="0"/>
          <a:chOff x="0" y="0"/>
          <a:chExt cx="0" cy="0"/>
        </a:xfrm>
      </p:grpSpPr>
      <p:pic>
        <p:nvPicPr>
          <p:cNvPr id="2050" name="Picture 21" descr="LLL-logo.JPG"/>
          <p:cNvPicPr>
            <a:picLocks noChangeAspect="1"/>
          </p:cNvPicPr>
          <p:nvPr userDrawn="1"/>
        </p:nvPicPr>
        <p:blipFill>
          <a:blip r:embed="rId17" cstate="print"/>
          <a:srcRect/>
          <a:stretch>
            <a:fillRect/>
          </a:stretch>
        </p:blipFill>
        <p:spPr bwMode="auto">
          <a:xfrm>
            <a:off x="44450" y="6500813"/>
            <a:ext cx="882650" cy="357187"/>
          </a:xfrm>
          <a:prstGeom prst="rect">
            <a:avLst/>
          </a:prstGeom>
          <a:noFill/>
          <a:ln w="9525">
            <a:noFill/>
            <a:miter lim="800000"/>
            <a:headEnd/>
            <a:tailEnd/>
          </a:ln>
        </p:spPr>
      </p:pic>
      <p:sp>
        <p:nvSpPr>
          <p:cNvPr id="23" name="Rectangle 22"/>
          <p:cNvSpPr/>
          <p:nvPr userDrawn="1"/>
        </p:nvSpPr>
        <p:spPr>
          <a:xfrm>
            <a:off x="2232025" y="387350"/>
            <a:ext cx="1781175" cy="276225"/>
          </a:xfrm>
          <a:prstGeom prst="rect">
            <a:avLst/>
          </a:prstGeom>
        </p:spPr>
        <p:txBody>
          <a:bodyPr wrap="none">
            <a:spAutoFit/>
          </a:bodyPr>
          <a:lstStyle/>
          <a:p>
            <a:pPr>
              <a:defRPr/>
            </a:pPr>
            <a:r>
              <a:rPr lang="en-US" sz="1200" b="1" dirty="0">
                <a:solidFill>
                  <a:srgbClr val="C00000"/>
                </a:solidFill>
                <a:latin typeface="Arial" pitchFamily="34" charset="0"/>
                <a:cs typeface="+mn-cs"/>
              </a:rPr>
              <a:t>http://letsdoit.upol.cz/</a:t>
            </a:r>
          </a:p>
        </p:txBody>
      </p:sp>
      <p:sp>
        <p:nvSpPr>
          <p:cNvPr id="24" name="TextBox 23"/>
          <p:cNvSpPr txBox="1"/>
          <p:nvPr userDrawn="1"/>
        </p:nvSpPr>
        <p:spPr>
          <a:xfrm>
            <a:off x="3319463" y="6523038"/>
            <a:ext cx="5786437" cy="307975"/>
          </a:xfrm>
          <a:prstGeom prst="rect">
            <a:avLst/>
          </a:prstGeom>
          <a:noFill/>
        </p:spPr>
        <p:txBody>
          <a:bodyPr>
            <a:spAutoFit/>
          </a:bodyPr>
          <a:lstStyle/>
          <a:p>
            <a:pPr algn="just">
              <a:defRPr/>
            </a:pPr>
            <a:r>
              <a:rPr lang="en-US" sz="700" dirty="0">
                <a:solidFill>
                  <a:srgbClr val="0070C0"/>
                </a:solidFill>
                <a:latin typeface="+mn-lt"/>
                <a:cs typeface="+mn-cs"/>
              </a:rPr>
              <a:t>This project has been funded with support from the European Commission. This courseware reflects the views only of the authors, and the Commission cannot be held responsible for any use which may be made of the information contained therein</a:t>
            </a:r>
            <a:r>
              <a:rPr lang="en-US" sz="700" dirty="0">
                <a:solidFill>
                  <a:srgbClr val="0070C0"/>
                </a:solidFill>
                <a:latin typeface="Arial" pitchFamily="34" charset="0"/>
                <a:cs typeface="+mn-cs"/>
              </a:rPr>
              <a:t> </a:t>
            </a:r>
          </a:p>
        </p:txBody>
      </p:sp>
      <p:sp>
        <p:nvSpPr>
          <p:cNvPr id="28" name="Rectangle 27"/>
          <p:cNvSpPr/>
          <p:nvPr userDrawn="1"/>
        </p:nvSpPr>
        <p:spPr>
          <a:xfrm>
            <a:off x="1000125" y="6507163"/>
            <a:ext cx="2428875" cy="230187"/>
          </a:xfrm>
          <a:prstGeom prst="rect">
            <a:avLst/>
          </a:prstGeom>
        </p:spPr>
        <p:txBody>
          <a:bodyPr>
            <a:spAutoFit/>
          </a:bodyPr>
          <a:lstStyle/>
          <a:p>
            <a:pPr>
              <a:defRPr/>
            </a:pPr>
            <a:r>
              <a:rPr lang="en-US" sz="900" b="1" dirty="0">
                <a:solidFill>
                  <a:srgbClr val="0000FF"/>
                </a:solidFill>
                <a:latin typeface="Arial" pitchFamily="34" charset="0"/>
                <a:cs typeface="+mn-cs"/>
              </a:rPr>
              <a:t>Project No. 2009-1-IE1-BRN06-007179</a:t>
            </a:r>
            <a:endParaRPr lang="en-US" sz="900" dirty="0">
              <a:solidFill>
                <a:srgbClr val="0000FF"/>
              </a:solidFill>
              <a:latin typeface="Arial" pitchFamily="34" charset="0"/>
              <a:cs typeface="+mn-cs"/>
            </a:endParaRPr>
          </a:p>
        </p:txBody>
      </p:sp>
      <p:pic>
        <p:nvPicPr>
          <p:cNvPr id="2054" name="Picture 9" descr="logo_lets_do_it_h_color.gif"/>
          <p:cNvPicPr>
            <a:picLocks noChangeAspect="1"/>
          </p:cNvPicPr>
          <p:nvPr userDrawn="1"/>
        </p:nvPicPr>
        <p:blipFill>
          <a:blip r:embed="rId18" cstate="print"/>
          <a:srcRect/>
          <a:stretch>
            <a:fillRect/>
          </a:stretch>
        </p:blipFill>
        <p:spPr bwMode="auto">
          <a:xfrm>
            <a:off x="142875" y="138113"/>
            <a:ext cx="2143125" cy="504825"/>
          </a:xfrm>
          <a:prstGeom prst="rect">
            <a:avLst/>
          </a:prstGeom>
          <a:noFill/>
          <a:ln w="9525">
            <a:noFill/>
            <a:miter lim="800000"/>
            <a:headEnd/>
            <a:tailEnd/>
          </a:ln>
        </p:spPr>
      </p:pic>
      <p:sp>
        <p:nvSpPr>
          <p:cNvPr id="11" name="Rectangle 10"/>
          <p:cNvSpPr/>
          <p:nvPr userDrawn="1"/>
        </p:nvSpPr>
        <p:spPr>
          <a:xfrm>
            <a:off x="48577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userDrawn="1"/>
        </p:nvSpPr>
        <p:spPr>
          <a:xfrm>
            <a:off x="44291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userDrawn="1"/>
        </p:nvSpPr>
        <p:spPr>
          <a:xfrm>
            <a:off x="4000500" y="466725"/>
            <a:ext cx="428625" cy="142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userDrawn="1"/>
        </p:nvSpPr>
        <p:spPr>
          <a:xfrm>
            <a:off x="52863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userDrawn="1"/>
        </p:nvSpPr>
        <p:spPr>
          <a:xfrm>
            <a:off x="65722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userDrawn="1"/>
        </p:nvSpPr>
        <p:spPr>
          <a:xfrm>
            <a:off x="61436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userDrawn="1"/>
        </p:nvSpPr>
        <p:spPr>
          <a:xfrm>
            <a:off x="5715000" y="466725"/>
            <a:ext cx="428625" cy="142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userDrawn="1"/>
        </p:nvSpPr>
        <p:spPr>
          <a:xfrm>
            <a:off x="70008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userDrawn="1"/>
        </p:nvSpPr>
        <p:spPr>
          <a:xfrm>
            <a:off x="8286750" y="466725"/>
            <a:ext cx="428625" cy="1428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userDrawn="1"/>
        </p:nvSpPr>
        <p:spPr>
          <a:xfrm>
            <a:off x="7858125" y="466725"/>
            <a:ext cx="428625"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userDrawn="1"/>
        </p:nvSpPr>
        <p:spPr>
          <a:xfrm>
            <a:off x="7429500" y="466725"/>
            <a:ext cx="428625" cy="1428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userDrawn="1"/>
        </p:nvSpPr>
        <p:spPr>
          <a:xfrm>
            <a:off x="8715375" y="466725"/>
            <a:ext cx="428625" cy="1428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067" name="Group 67"/>
          <p:cNvGrpSpPr>
            <a:grpSpLocks/>
          </p:cNvGrpSpPr>
          <p:nvPr userDrawn="1"/>
        </p:nvGrpSpPr>
        <p:grpSpPr bwMode="auto">
          <a:xfrm>
            <a:off x="0" y="6357938"/>
            <a:ext cx="9429750" cy="142875"/>
            <a:chOff x="0" y="6357958"/>
            <a:chExt cx="9429784" cy="142876"/>
          </a:xfrm>
        </p:grpSpPr>
        <p:grpSp>
          <p:nvGrpSpPr>
            <p:cNvPr id="2068" name="Group 30"/>
            <p:cNvGrpSpPr>
              <a:grpSpLocks/>
            </p:cNvGrpSpPr>
            <p:nvPr userDrawn="1"/>
          </p:nvGrpSpPr>
          <p:grpSpPr bwMode="auto">
            <a:xfrm>
              <a:off x="0" y="6357958"/>
              <a:ext cx="5143536" cy="142876"/>
              <a:chOff x="4000496" y="466704"/>
              <a:chExt cx="5143536" cy="142876"/>
            </a:xfrm>
          </p:grpSpPr>
          <p:sp>
            <p:nvSpPr>
              <p:cNvPr id="32" name="Rectangle 31"/>
              <p:cNvSpPr/>
              <p:nvPr userDrawn="1"/>
            </p:nvSpPr>
            <p:spPr>
              <a:xfrm>
                <a:off x="4857749"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userDrawn="1"/>
            </p:nvSpPr>
            <p:spPr>
              <a:xfrm>
                <a:off x="4429123"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userDrawn="1"/>
            </p:nvSpPr>
            <p:spPr>
              <a:xfrm>
                <a:off x="4000496"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Rectangle 34"/>
              <p:cNvSpPr/>
              <p:nvPr userDrawn="1"/>
            </p:nvSpPr>
            <p:spPr>
              <a:xfrm>
                <a:off x="5286376"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p:cNvSpPr/>
              <p:nvPr userDrawn="1"/>
            </p:nvSpPr>
            <p:spPr>
              <a:xfrm>
                <a:off x="6572255"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p:cNvSpPr/>
              <p:nvPr userDrawn="1"/>
            </p:nvSpPr>
            <p:spPr>
              <a:xfrm>
                <a:off x="6143629"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p:cNvSpPr/>
              <p:nvPr userDrawn="1"/>
            </p:nvSpPr>
            <p:spPr>
              <a:xfrm>
                <a:off x="5715002"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p:cNvSpPr/>
              <p:nvPr userDrawn="1"/>
            </p:nvSpPr>
            <p:spPr>
              <a:xfrm>
                <a:off x="7000882"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p:cNvSpPr/>
              <p:nvPr userDrawn="1"/>
            </p:nvSpPr>
            <p:spPr>
              <a:xfrm>
                <a:off x="8286762" y="466704"/>
                <a:ext cx="428627"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Rectangle 40"/>
              <p:cNvSpPr/>
              <p:nvPr userDrawn="1"/>
            </p:nvSpPr>
            <p:spPr>
              <a:xfrm>
                <a:off x="7858135" y="466704"/>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 name="Rectangle 41"/>
              <p:cNvSpPr/>
              <p:nvPr userDrawn="1"/>
            </p:nvSpPr>
            <p:spPr>
              <a:xfrm>
                <a:off x="7429509" y="466704"/>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userDrawn="1"/>
            </p:nvSpPr>
            <p:spPr>
              <a:xfrm>
                <a:off x="8715388" y="466704"/>
                <a:ext cx="428627"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69" name="Group 56"/>
            <p:cNvGrpSpPr>
              <a:grpSpLocks/>
            </p:cNvGrpSpPr>
            <p:nvPr userDrawn="1"/>
          </p:nvGrpSpPr>
          <p:grpSpPr bwMode="auto">
            <a:xfrm>
              <a:off x="5143504" y="6357958"/>
              <a:ext cx="1714512" cy="142876"/>
              <a:chOff x="285720" y="4143380"/>
              <a:chExt cx="1714512" cy="142876"/>
            </a:xfrm>
          </p:grpSpPr>
          <p:sp>
            <p:nvSpPr>
              <p:cNvPr id="45" name="Rectangle 44"/>
              <p:cNvSpPr/>
              <p:nvPr userDrawn="1"/>
            </p:nvSpPr>
            <p:spPr>
              <a:xfrm>
                <a:off x="1142988" y="4143380"/>
                <a:ext cx="428626"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p:cNvSpPr/>
              <p:nvPr userDrawn="1"/>
            </p:nvSpPr>
            <p:spPr>
              <a:xfrm>
                <a:off x="714362" y="4143380"/>
                <a:ext cx="428626"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p:cNvSpPr/>
              <p:nvPr userDrawn="1"/>
            </p:nvSpPr>
            <p:spPr>
              <a:xfrm>
                <a:off x="285735" y="4143380"/>
                <a:ext cx="428626"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8" name="Rectangle 47"/>
              <p:cNvSpPr/>
              <p:nvPr userDrawn="1"/>
            </p:nvSpPr>
            <p:spPr>
              <a:xfrm>
                <a:off x="1571615" y="4143380"/>
                <a:ext cx="428626"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070" name="Group 57"/>
            <p:cNvGrpSpPr>
              <a:grpSpLocks/>
            </p:cNvGrpSpPr>
            <p:nvPr userDrawn="1"/>
          </p:nvGrpSpPr>
          <p:grpSpPr bwMode="auto">
            <a:xfrm>
              <a:off x="6858016" y="6357958"/>
              <a:ext cx="1714512" cy="142876"/>
              <a:chOff x="285720" y="4143380"/>
              <a:chExt cx="1714512" cy="142876"/>
            </a:xfrm>
          </p:grpSpPr>
          <p:sp>
            <p:nvSpPr>
              <p:cNvPr id="59" name="Rectangle 58"/>
              <p:cNvSpPr/>
              <p:nvPr userDrawn="1"/>
            </p:nvSpPr>
            <p:spPr>
              <a:xfrm>
                <a:off x="1142982" y="4143380"/>
                <a:ext cx="428626" cy="14287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0" name="Rectangle 59"/>
              <p:cNvSpPr/>
              <p:nvPr userDrawn="1"/>
            </p:nvSpPr>
            <p:spPr>
              <a:xfrm>
                <a:off x="714356" y="4143380"/>
                <a:ext cx="428626"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 name="Rectangle 60"/>
              <p:cNvSpPr/>
              <p:nvPr userDrawn="1"/>
            </p:nvSpPr>
            <p:spPr>
              <a:xfrm>
                <a:off x="285729" y="4143380"/>
                <a:ext cx="428626"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2" name="Rectangle 61"/>
              <p:cNvSpPr/>
              <p:nvPr userDrawn="1"/>
            </p:nvSpPr>
            <p:spPr>
              <a:xfrm>
                <a:off x="1571609" y="4143380"/>
                <a:ext cx="428626" cy="14287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65" name="Rectangle 64"/>
            <p:cNvSpPr/>
            <p:nvPr userDrawn="1"/>
          </p:nvSpPr>
          <p:spPr>
            <a:xfrm>
              <a:off x="9001157" y="6357958"/>
              <a:ext cx="428627"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6" name="Rectangle 65"/>
            <p:cNvSpPr/>
            <p:nvPr userDrawn="1"/>
          </p:nvSpPr>
          <p:spPr>
            <a:xfrm>
              <a:off x="8572531" y="6357958"/>
              <a:ext cx="428627" cy="1428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 bg1="lt1" tx1="dk1" bg2="lt2" tx2="dk2" accent1="accent1" accent2="accent2" accent3="accent3" accent4="accent4" accent5="accent5" accent6="accent6" hlink="hlink" folHlink="folHlink"/>
  <p:sldLayoutIdLst>
    <p:sldLayoutId id="2147484033"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 id="2147484079" r:id="rId12"/>
    <p:sldLayoutId id="2147484080" r:id="rId13"/>
    <p:sldLayoutId id="214748408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307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fld id="{AD8CB8DD-15D4-440B-BABE-A92E7C5C8470}" type="datetimeFigureOut">
              <a:rPr lang="it-IT"/>
              <a:pPr>
                <a:defRPr/>
              </a:pPr>
              <a:t>01/07/2011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ECEAB21E-883A-46DE-857C-8BA8110844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l="-17000" r="-17000"/>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409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mn-cs"/>
              </a:defRPr>
            </a:lvl1pPr>
          </a:lstStyle>
          <a:p>
            <a:pPr>
              <a:defRPr/>
            </a:pPr>
            <a:fld id="{9C72919E-B9CB-4DC4-BE1D-79BC97860F6A}" type="datetimeFigureOut">
              <a:rPr lang="it-IT"/>
              <a:pPr>
                <a:defRPr/>
              </a:pPr>
              <a:t>01/07/2011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mn-cs"/>
              </a:defRPr>
            </a:lvl1pPr>
          </a:lstStyle>
          <a:p>
            <a:pPr>
              <a:defRPr/>
            </a:pPr>
            <a:fld id="{0A7D2B7E-14B8-421C-AF00-A0B6F6C4976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acebook.com/group.php?gid=74905974149"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audio" Target="../media/audio1.wav"/><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8.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hyperlink" Target="http://letsdoit.upol.cz/"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www.mecb.com.mt/create"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www.dokuwiki.org/"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dokuwiki.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extBox 6"/>
          <p:cNvSpPr txBox="1">
            <a:spLocks noChangeArrowheads="1"/>
          </p:cNvSpPr>
          <p:nvPr/>
        </p:nvSpPr>
        <p:spPr bwMode="auto">
          <a:xfrm>
            <a:off x="1115616" y="3955207"/>
            <a:ext cx="6790580" cy="769937"/>
          </a:xfrm>
          <a:prstGeom prst="rect">
            <a:avLst/>
          </a:prstGeom>
          <a:noFill/>
          <a:ln w="9525">
            <a:noFill/>
            <a:miter lim="800000"/>
            <a:headEnd/>
            <a:tailEnd/>
          </a:ln>
          <a:effectLst>
            <a:reflection blurRad="6350" stA="50000" endA="300" endPos="55000" dir="5400000" sy="-100000" algn="bl" rotWithShape="0"/>
          </a:effectLst>
        </p:spPr>
        <p:txBody>
          <a:bodyPr wrap="square">
            <a:spAutoFit/>
          </a:bodyPr>
          <a:lstStyle/>
          <a:p>
            <a:pPr algn="ctr"/>
            <a:r>
              <a:rPr lang="en-GB" sz="4400" b="1" i="1" dirty="0">
                <a:solidFill>
                  <a:srgbClr val="FF0000"/>
                </a:solidFill>
                <a:effectLst>
                  <a:outerShdw blurRad="38100" dist="38100" dir="2700000" algn="tl">
                    <a:srgbClr val="000000">
                      <a:alpha val="43137"/>
                    </a:srgbClr>
                  </a:outerShdw>
                </a:effectLst>
              </a:rPr>
              <a:t>The Project Web Page</a:t>
            </a:r>
          </a:p>
        </p:txBody>
      </p:sp>
      <p:pic>
        <p:nvPicPr>
          <p:cNvPr id="29699" name="Picture 4" descr="logo_lets_do_it_v_color_large.gif"/>
          <p:cNvPicPr>
            <a:picLocks noChangeAspect="1"/>
          </p:cNvPicPr>
          <p:nvPr/>
        </p:nvPicPr>
        <p:blipFill>
          <a:blip r:embed="rId3" cstate="print"/>
          <a:srcRect/>
          <a:stretch>
            <a:fillRect/>
          </a:stretch>
        </p:blipFill>
        <p:spPr bwMode="auto">
          <a:xfrm>
            <a:off x="827584" y="1124744"/>
            <a:ext cx="2716584" cy="2285017"/>
          </a:xfrm>
          <a:prstGeom prst="rect">
            <a:avLst/>
          </a:prstGeom>
          <a:noFill/>
          <a:ln w="9525">
            <a:noFill/>
            <a:miter lim="800000"/>
            <a:headEnd/>
            <a:tailEnd/>
          </a:ln>
        </p:spPr>
      </p:pic>
      <p:pic>
        <p:nvPicPr>
          <p:cNvPr id="4" name="Obrázek 3"/>
          <p:cNvPicPr>
            <a:picLocks noChangeAspect="1"/>
          </p:cNvPicPr>
          <p:nvPr/>
        </p:nvPicPr>
        <p:blipFill>
          <a:blip r:embed="rId4" cstate="print">
            <a:alphaModFix/>
            <a:lum/>
          </a:blip>
          <a:srcRect/>
          <a:stretch>
            <a:fillRect/>
          </a:stretch>
        </p:blipFill>
        <p:spPr>
          <a:xfrm>
            <a:off x="323528" y="5470488"/>
            <a:ext cx="8593200" cy="550800"/>
          </a:xfrm>
          <a:prstGeom prst="rect">
            <a:avLst/>
          </a:prstGeom>
          <a:noFill/>
          <a:ln>
            <a:noFill/>
          </a:ln>
        </p:spPr>
      </p:pic>
      <p:pic>
        <p:nvPicPr>
          <p:cNvPr id="29700" name="Picture 4"/>
          <p:cNvPicPr>
            <a:picLocks noChangeAspect="1" noChangeArrowheads="1"/>
          </p:cNvPicPr>
          <p:nvPr/>
        </p:nvPicPr>
        <p:blipFill>
          <a:blip r:embed="rId5" cstate="print"/>
          <a:srcRect/>
          <a:stretch>
            <a:fillRect/>
          </a:stretch>
        </p:blipFill>
        <p:spPr bwMode="auto">
          <a:xfrm>
            <a:off x="4499992" y="908720"/>
            <a:ext cx="3901440" cy="280416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cSld>
  <p:clrMapOvr>
    <a:masterClrMapping/>
  </p:clrMapOvr>
  <p:transition spd="slow" advClick="0" advTm="4000">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p:cTn id="7" dur="1000" fill="hold"/>
                                        <p:tgtEl>
                                          <p:spTgt spid="29698"/>
                                        </p:tgtEl>
                                        <p:attrNameLst>
                                          <p:attrName>ppt_w</p:attrName>
                                        </p:attrNameLst>
                                      </p:cBhvr>
                                      <p:tavLst>
                                        <p:tav tm="0">
                                          <p:val>
                                            <p:strVal val="#ppt_w+.3"/>
                                          </p:val>
                                        </p:tav>
                                        <p:tav tm="100000">
                                          <p:val>
                                            <p:strVal val="#ppt_w"/>
                                          </p:val>
                                        </p:tav>
                                      </p:tavLst>
                                    </p:anim>
                                    <p:anim calcmode="lin" valueType="num">
                                      <p:cBhvr>
                                        <p:cTn id="8" dur="1000" fill="hold"/>
                                        <p:tgtEl>
                                          <p:spTgt spid="29698"/>
                                        </p:tgtEl>
                                        <p:attrNameLst>
                                          <p:attrName>ppt_h</p:attrName>
                                        </p:attrNameLst>
                                      </p:cBhvr>
                                      <p:tavLst>
                                        <p:tav tm="0">
                                          <p:val>
                                            <p:strVal val="#ppt_h"/>
                                          </p:val>
                                        </p:tav>
                                        <p:tav tm="100000">
                                          <p:val>
                                            <p:strVal val="#ppt_h"/>
                                          </p:val>
                                        </p:tav>
                                      </p:tavLst>
                                    </p:anim>
                                    <p:animEffect transition="in" filter="fade">
                                      <p:cBhvr>
                                        <p:cTn id="9" dur="10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txBox="1">
            <a:spLocks noGrp="1"/>
          </p:cNvSpPr>
          <p:nvPr>
            <p:ph type="body" idx="4294967295"/>
          </p:nvPr>
        </p:nvSpPr>
        <p:spPr>
          <a:xfrm>
            <a:off x="540000" y="1620000"/>
            <a:ext cx="8460000" cy="4500000"/>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lvl="0"/>
            <a:r>
              <a:rPr lang="en-GB" dirty="0">
                <a:latin typeface="Arial" pitchFamily="34"/>
              </a:rPr>
              <a:t>status as of 28/6/2011</a:t>
            </a:r>
          </a:p>
        </p:txBody>
      </p:sp>
      <p:pic>
        <p:nvPicPr>
          <p:cNvPr id="4" name="Obrázek 3"/>
          <p:cNvPicPr>
            <a:picLocks noChangeAspect="1"/>
          </p:cNvPicPr>
          <p:nvPr/>
        </p:nvPicPr>
        <p:blipFill>
          <a:blip r:embed="rId3" cstate="print">
            <a:alphaModFix/>
            <a:lum/>
          </a:blip>
          <a:srcRect b="45005"/>
          <a:stretch>
            <a:fillRect/>
          </a:stretch>
        </p:blipFill>
        <p:spPr>
          <a:xfrm>
            <a:off x="360" y="2604960"/>
            <a:ext cx="9143640" cy="3387240"/>
          </a:xfrm>
          <a:prstGeom prst="rect">
            <a:avLst/>
          </a:prstGeom>
          <a:noFill/>
          <a:ln w="0">
            <a:solidFill>
              <a:srgbClr val="000000"/>
            </a:solidFill>
            <a:prstDash val="solid"/>
          </a:ln>
          <a:effectLst>
            <a:outerShdw dist="50912" dir="2700000" algn="tl">
              <a:srgbClr val="808080">
                <a:alpha val="75000"/>
              </a:srgbClr>
            </a:outerShdw>
          </a:effectLst>
        </p:spPr>
      </p:pic>
      <p:sp>
        <p:nvSpPr>
          <p:cNvPr id="5"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285840" y="785880"/>
            <a:ext cx="8400960" cy="648512"/>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3600" b="1" dirty="0">
                <a:solidFill>
                  <a:srgbClr val="C00000"/>
                </a:solidFill>
                <a:effectLst>
                  <a:outerShdw dist="17961" dir="2700000">
                    <a:scrgbClr r="0" g="0" b="0"/>
                  </a:outerShdw>
                </a:effectLst>
                <a:latin typeface="Aharoni" pitchFamily="2" charset="-79"/>
                <a:cs typeface="Aharoni" pitchFamily="2" charset="-79"/>
              </a:rPr>
              <a:t>Statistics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cstate="print">
            <a:alphaModFix/>
            <a:lum/>
          </a:blip>
          <a:srcRect b="45118"/>
          <a:stretch>
            <a:fillRect/>
          </a:stretch>
        </p:blipFill>
        <p:spPr>
          <a:xfrm>
            <a:off x="360000" y="1832760"/>
            <a:ext cx="8362440" cy="3747240"/>
          </a:xfrm>
          <a:prstGeom prst="rect">
            <a:avLst/>
          </a:prstGeom>
          <a:noFill/>
          <a:ln w="0">
            <a:solidFill>
              <a:srgbClr val="000000"/>
            </a:solidFill>
            <a:prstDash val="solid"/>
          </a:ln>
          <a:effectLst>
            <a:outerShdw dist="50912" dir="2700000" algn="tl">
              <a:srgbClr val="808080">
                <a:alpha val="75000"/>
              </a:srgbClr>
            </a:outerShdw>
          </a:effectLst>
        </p:spPr>
      </p:pic>
      <p:sp>
        <p:nvSpPr>
          <p:cNvPr id="4"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285840" y="785880"/>
            <a:ext cx="8400960" cy="648512"/>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3600" b="1" dirty="0">
                <a:solidFill>
                  <a:srgbClr val="C00000"/>
                </a:solidFill>
                <a:effectLst>
                  <a:outerShdw dist="17961" dir="2700000">
                    <a:scrgbClr r="0" g="0" b="0"/>
                  </a:outerShdw>
                </a:effectLst>
                <a:latin typeface="Aharoni" pitchFamily="2" charset="-79"/>
                <a:cs typeface="Aharoni" pitchFamily="2" charset="-79"/>
              </a:rPr>
              <a:t>Statistics</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0" y="106200"/>
            <a:ext cx="9143640" cy="5833799"/>
          </a:xfrm>
          <a:prstGeom prst="rect">
            <a:avLst/>
          </a:prstGeom>
          <a:noFill/>
          <a:ln w="0">
            <a:solidFill>
              <a:srgbClr val="000000"/>
            </a:solidFill>
            <a:prstDash val="solid"/>
          </a:ln>
          <a:effectLst>
            <a:outerShdw dist="50912" dir="2700000" algn="tl">
              <a:srgbClr val="808080">
                <a:alpha val="7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b="5000"/>
          <a:stretch>
            <a:fillRect/>
          </a:stretch>
        </p:blipFill>
        <p:spPr>
          <a:xfrm>
            <a:off x="360" y="164160"/>
            <a:ext cx="9143640" cy="6199200"/>
          </a:xfrm>
          <a:prstGeom prst="rect">
            <a:avLst/>
          </a:prstGeom>
          <a:noFill/>
          <a:ln>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2880" y="682560"/>
            <a:ext cx="9143640" cy="6514560"/>
          </a:xfrm>
          <a:prstGeom prst="rect">
            <a:avLst/>
          </a:prstGeom>
          <a:noFill/>
          <a:ln>
            <a:noFill/>
          </a:ln>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0" y="5760"/>
            <a:ext cx="9144000" cy="6857640"/>
          </a:xfrm>
          <a:prstGeom prst="rect">
            <a:avLst/>
          </a:prstGeom>
          <a:noFill/>
          <a:ln>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0" y="5760"/>
            <a:ext cx="9144000" cy="6857640"/>
          </a:xfrm>
          <a:prstGeom prst="rect">
            <a:avLst/>
          </a:prstGeom>
          <a:noFill/>
          <a:ln>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txBox="1">
            <a:spLocks noGrp="1"/>
          </p:cNvSpPr>
          <p:nvPr>
            <p:ph type="body" idx="4294967295"/>
          </p:nvPr>
        </p:nvSpPr>
        <p:spPr>
          <a:xfrm>
            <a:off x="179512" y="1620000"/>
            <a:ext cx="8820488" cy="1260000"/>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lvl="0">
              <a:spcBef>
                <a:spcPts val="227"/>
              </a:spcBef>
            </a:pPr>
            <a:r>
              <a:rPr lang="en-GB" sz="2400" b="1" dirty="0">
                <a:solidFill>
                  <a:srgbClr val="2323DC"/>
                </a:solidFill>
                <a:effectLst>
                  <a:outerShdw dist="17961" dir="2700000">
                    <a:scrgbClr r="0" g="0" b="0"/>
                  </a:outerShdw>
                </a:effectLst>
                <a:latin typeface="Arial" pitchFamily="34"/>
                <a:hlinkClick r:id="rId3"/>
              </a:rPr>
              <a:t>http://www.facebook.com/group.php?gid=74905974149</a:t>
            </a:r>
          </a:p>
        </p:txBody>
      </p:sp>
      <p:pic>
        <p:nvPicPr>
          <p:cNvPr id="4" name="Obrázek 3"/>
          <p:cNvPicPr>
            <a:picLocks noChangeAspect="1"/>
          </p:cNvPicPr>
          <p:nvPr/>
        </p:nvPicPr>
        <p:blipFill>
          <a:blip r:embed="rId4" cstate="print">
            <a:alphaModFix/>
            <a:lum/>
          </a:blip>
          <a:srcRect b="45136"/>
          <a:stretch>
            <a:fillRect/>
          </a:stretch>
        </p:blipFill>
        <p:spPr>
          <a:xfrm>
            <a:off x="270000" y="2246760"/>
            <a:ext cx="8715600" cy="3776040"/>
          </a:xfrm>
          <a:prstGeom prst="rect">
            <a:avLst/>
          </a:prstGeom>
          <a:noFill/>
          <a:ln w="0">
            <a:solidFill>
              <a:srgbClr val="000000"/>
            </a:solidFill>
            <a:prstDash val="solid"/>
          </a:ln>
          <a:effectLst>
            <a:outerShdw dist="50912" dir="2700000" algn="tl">
              <a:srgbClr val="808080">
                <a:alpha val="75000"/>
              </a:srgbClr>
            </a:outerShdw>
          </a:effectLst>
        </p:spPr>
      </p:pic>
      <p:sp>
        <p:nvSpPr>
          <p:cNvPr id="5"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285840" y="785880"/>
            <a:ext cx="8400960" cy="648512"/>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3600" b="1" dirty="0">
                <a:solidFill>
                  <a:srgbClr val="C00000"/>
                </a:solidFill>
                <a:effectLst>
                  <a:outerShdw dist="17961" dir="2700000">
                    <a:scrgbClr r="0" g="0" b="0"/>
                  </a:outerShdw>
                </a:effectLst>
                <a:latin typeface="Aharoni" pitchFamily="2" charset="-79"/>
                <a:cs typeface="Aharoni" pitchFamily="2" charset="-79"/>
              </a:rPr>
              <a:t>Other tools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4" cstate="print"/>
          <a:srcRect l="8192" t="11241" r="63902" b="3490"/>
          <a:stretch>
            <a:fillRect/>
          </a:stretch>
        </p:blipFill>
        <p:spPr bwMode="auto">
          <a:xfrm>
            <a:off x="2987675" y="692150"/>
            <a:ext cx="4489450" cy="5486400"/>
          </a:xfrm>
          <a:prstGeom prst="rect">
            <a:avLst/>
          </a:prstGeom>
          <a:noFill/>
          <a:ln w="9525">
            <a:noFill/>
            <a:miter lim="800000"/>
            <a:headEnd/>
            <a:tailEnd/>
          </a:ln>
        </p:spPr>
      </p:pic>
      <p:pic>
        <p:nvPicPr>
          <p:cNvPr id="32771" name="Picture 2"/>
          <p:cNvPicPr>
            <a:picLocks noChangeAspect="1" noChangeArrowheads="1"/>
          </p:cNvPicPr>
          <p:nvPr/>
        </p:nvPicPr>
        <p:blipFill>
          <a:blip r:embed="rId5" cstate="print"/>
          <a:srcRect l="12959" r="13477"/>
          <a:stretch>
            <a:fillRect/>
          </a:stretch>
        </p:blipFill>
        <p:spPr bwMode="auto">
          <a:xfrm>
            <a:off x="-1028700" y="1628775"/>
            <a:ext cx="3008313" cy="2743200"/>
          </a:xfrm>
          <a:prstGeom prst="rect">
            <a:avLst/>
          </a:prstGeom>
          <a:noFill/>
          <a:ln w="9525">
            <a:noFill/>
            <a:miter lim="800000"/>
            <a:headEnd/>
            <a:tailEnd/>
          </a:ln>
        </p:spPr>
      </p:pic>
      <p:pic>
        <p:nvPicPr>
          <p:cNvPr id="8" name="Picture 6"/>
          <p:cNvPicPr>
            <a:picLocks noChangeAspect="1" noChangeArrowheads="1"/>
          </p:cNvPicPr>
          <p:nvPr/>
        </p:nvPicPr>
        <p:blipFill>
          <a:blip r:embed="rId6" cstate="print"/>
          <a:srcRect l="2216" t="11241" r="53271" b="4008"/>
          <a:stretch>
            <a:fillRect/>
          </a:stretch>
        </p:blipFill>
        <p:spPr bwMode="auto">
          <a:xfrm>
            <a:off x="2051050" y="692150"/>
            <a:ext cx="7115175" cy="5418138"/>
          </a:xfrm>
          <a:prstGeom prst="rect">
            <a:avLst/>
          </a:prstGeom>
          <a:noFill/>
          <a:ln w="9525">
            <a:noFill/>
            <a:miter lim="800000"/>
            <a:headEnd/>
            <a:tailEnd/>
          </a:ln>
        </p:spPr>
      </p:pic>
    </p:spTree>
  </p:cSld>
  <p:clrMapOvr>
    <a:masterClrMapping/>
  </p:clrMapOvr>
  <p:transition advClick="0">
    <p:dissolve/>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fltVal val="0"/>
                                          </p:val>
                                        </p:tav>
                                        <p:tav tm="100000">
                                          <p:val>
                                            <p:strVal val="#ppt_w"/>
                                          </p:val>
                                        </p:tav>
                                      </p:tavLst>
                                    </p:anim>
                                    <p:anim calcmode="lin" valueType="num">
                                      <p:cBhvr>
                                        <p:cTn id="13" dur="20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cstate="print"/>
          <a:srcRect l="12959" r="13477"/>
          <a:stretch>
            <a:fillRect/>
          </a:stretch>
        </p:blipFill>
        <p:spPr bwMode="auto">
          <a:xfrm rot="2700000">
            <a:off x="6966744" y="1508919"/>
            <a:ext cx="5014912" cy="4572000"/>
          </a:xfrm>
          <a:prstGeom prst="rect">
            <a:avLst/>
          </a:prstGeom>
          <a:noFill/>
          <a:ln w="9525">
            <a:noFill/>
            <a:miter lim="800000"/>
            <a:headEnd/>
            <a:tailEnd/>
          </a:ln>
        </p:spPr>
      </p:pic>
      <p:pic>
        <p:nvPicPr>
          <p:cNvPr id="33795" name="Picture 2"/>
          <p:cNvPicPr>
            <a:picLocks noChangeAspect="1" noChangeArrowheads="1"/>
          </p:cNvPicPr>
          <p:nvPr/>
        </p:nvPicPr>
        <p:blipFill>
          <a:blip r:embed="rId5" cstate="print"/>
          <a:srcRect l="9520" t="28960" r="55043" b="6812"/>
          <a:stretch>
            <a:fillRect/>
          </a:stretch>
        </p:blipFill>
        <p:spPr bwMode="auto">
          <a:xfrm>
            <a:off x="-900113" y="836613"/>
            <a:ext cx="7416801" cy="5376862"/>
          </a:xfrm>
          <a:prstGeom prst="rect">
            <a:avLst/>
          </a:prstGeom>
          <a:noFill/>
          <a:ln w="9525">
            <a:noFill/>
            <a:miter lim="800000"/>
            <a:headEnd/>
            <a:tailEnd/>
          </a:ln>
        </p:spPr>
      </p:pic>
      <p:sp>
        <p:nvSpPr>
          <p:cNvPr id="6" name="Oval 5"/>
          <p:cNvSpPr/>
          <p:nvPr/>
        </p:nvSpPr>
        <p:spPr>
          <a:xfrm>
            <a:off x="871538" y="3306763"/>
            <a:ext cx="2908300" cy="6397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Oval 8"/>
          <p:cNvSpPr/>
          <p:nvPr/>
        </p:nvSpPr>
        <p:spPr>
          <a:xfrm>
            <a:off x="6804025" y="504825"/>
            <a:ext cx="6480175" cy="60928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dissolve/>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3"/>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4" name="Diagram 3"/>
          <p:cNvGraphicFramePr/>
          <p:nvPr/>
        </p:nvGraphicFramePr>
        <p:xfrm>
          <a:off x="1475656" y="836712"/>
          <a:ext cx="7668344" cy="48965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2"/>
          <p:cNvSpPr txBox="1">
            <a:spLocks noChangeArrowheads="1"/>
          </p:cNvSpPr>
          <p:nvPr/>
        </p:nvSpPr>
        <p:spPr bwMode="auto">
          <a:xfrm>
            <a:off x="131763" y="768350"/>
            <a:ext cx="8401050" cy="931863"/>
          </a:xfrm>
          <a:prstGeom prst="rect">
            <a:avLst/>
          </a:prstGeom>
          <a:noFill/>
          <a:ln>
            <a:miter lim="800000"/>
            <a:headEnd/>
            <a:tailEnd/>
          </a:ln>
        </p:spPr>
        <p:txBody>
          <a:bodyPr/>
          <a:lstStyle/>
          <a:p>
            <a:pPr>
              <a:defRPr/>
            </a:pPr>
            <a:r>
              <a:rPr lang="en-US" sz="3600" kern="0" dirty="0">
                <a:solidFill>
                  <a:srgbClr val="FF0000"/>
                </a:solidFill>
                <a:latin typeface="Aharoni" pitchFamily="2" charset="-79"/>
                <a:ea typeface="+mj-ea"/>
                <a:cs typeface="Aharoni" pitchFamily="2" charset="-79"/>
              </a:rPr>
              <a:t>Web Page Aims:</a:t>
            </a:r>
          </a:p>
        </p:txBody>
      </p:sp>
      <p:pic>
        <p:nvPicPr>
          <p:cNvPr id="7" name="Obrázek 6"/>
          <p:cNvPicPr>
            <a:picLocks noChangeAspect="1"/>
          </p:cNvPicPr>
          <p:nvPr/>
        </p:nvPicPr>
        <p:blipFill>
          <a:blip r:embed="rId9" cstate="print">
            <a:alphaModFix/>
            <a:lum/>
          </a:blip>
          <a:srcRect/>
          <a:stretch>
            <a:fillRect/>
          </a:stretch>
        </p:blipFill>
        <p:spPr>
          <a:xfrm>
            <a:off x="251520" y="2967124"/>
            <a:ext cx="2406835" cy="3159859"/>
          </a:xfrm>
          <a:prstGeom prst="rect">
            <a:avLst/>
          </a:prstGeom>
          <a:noFill/>
          <a:ln>
            <a:noFill/>
          </a:ln>
          <a:scene3d>
            <a:camera prst="orthographicFront">
              <a:rot lat="0" lon="10800000" rev="0"/>
            </a:camera>
            <a:lightRig rig="threePt" dir="t"/>
          </a:scene3d>
        </p:spPr>
      </p:pic>
    </p:spTree>
  </p:cSld>
  <p:clrMapOvr>
    <a:masterClrMapping/>
  </p:clrMapOvr>
  <p:transition>
    <p:dissolve/>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graphicEl>
                                              <a:dgm id="{98C543D4-1F6B-4345-A264-E7ACD9AD7CD3}"/>
                                            </p:graphicEl>
                                          </p:spTgt>
                                        </p:tgtEl>
                                        <p:attrNameLst>
                                          <p:attrName>style.visibility</p:attrName>
                                        </p:attrNameLst>
                                      </p:cBhvr>
                                      <p:to>
                                        <p:strVal val="visible"/>
                                      </p:to>
                                    </p:set>
                                    <p:anim calcmode="lin" valueType="num">
                                      <p:cBhvr>
                                        <p:cTn id="7" dur="1000" fill="hold"/>
                                        <p:tgtEl>
                                          <p:spTgt spid="4">
                                            <p:graphicEl>
                                              <a:dgm id="{98C543D4-1F6B-4345-A264-E7ACD9AD7CD3}"/>
                                            </p:graphicEl>
                                          </p:spTgt>
                                        </p:tgtEl>
                                        <p:attrNameLst>
                                          <p:attrName>ppt_w</p:attrName>
                                        </p:attrNameLst>
                                      </p:cBhvr>
                                      <p:tavLst>
                                        <p:tav tm="0">
                                          <p:val>
                                            <p:strVal val="#ppt_w+.3"/>
                                          </p:val>
                                        </p:tav>
                                        <p:tav tm="100000">
                                          <p:val>
                                            <p:strVal val="#ppt_w"/>
                                          </p:val>
                                        </p:tav>
                                      </p:tavLst>
                                    </p:anim>
                                    <p:anim calcmode="lin" valueType="num">
                                      <p:cBhvr>
                                        <p:cTn id="8" dur="1000" fill="hold"/>
                                        <p:tgtEl>
                                          <p:spTgt spid="4">
                                            <p:graphicEl>
                                              <a:dgm id="{98C543D4-1F6B-4345-A264-E7ACD9AD7CD3}"/>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98C543D4-1F6B-4345-A264-E7ACD9AD7CD3}"/>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graphicEl>
                                              <a:dgm id="{C7924718-0EC6-414D-A69D-7C4C6EFE8DAF}"/>
                                            </p:graphicEl>
                                          </p:spTgt>
                                        </p:tgtEl>
                                        <p:attrNameLst>
                                          <p:attrName>style.visibility</p:attrName>
                                        </p:attrNameLst>
                                      </p:cBhvr>
                                      <p:to>
                                        <p:strVal val="visible"/>
                                      </p:to>
                                    </p:set>
                                    <p:anim calcmode="lin" valueType="num">
                                      <p:cBhvr>
                                        <p:cTn id="14" dur="1000" fill="hold"/>
                                        <p:tgtEl>
                                          <p:spTgt spid="4">
                                            <p:graphicEl>
                                              <a:dgm id="{C7924718-0EC6-414D-A69D-7C4C6EFE8DAF}"/>
                                            </p:graphicEl>
                                          </p:spTgt>
                                        </p:tgtEl>
                                        <p:attrNameLst>
                                          <p:attrName>ppt_w</p:attrName>
                                        </p:attrNameLst>
                                      </p:cBhvr>
                                      <p:tavLst>
                                        <p:tav tm="0">
                                          <p:val>
                                            <p:strVal val="#ppt_w+.3"/>
                                          </p:val>
                                        </p:tav>
                                        <p:tav tm="100000">
                                          <p:val>
                                            <p:strVal val="#ppt_w"/>
                                          </p:val>
                                        </p:tav>
                                      </p:tavLst>
                                    </p:anim>
                                    <p:anim calcmode="lin" valueType="num">
                                      <p:cBhvr>
                                        <p:cTn id="15" dur="1000" fill="hold"/>
                                        <p:tgtEl>
                                          <p:spTgt spid="4">
                                            <p:graphicEl>
                                              <a:dgm id="{C7924718-0EC6-414D-A69D-7C4C6EFE8DAF}"/>
                                            </p:graphicEl>
                                          </p:spTgt>
                                        </p:tgtEl>
                                        <p:attrNameLst>
                                          <p:attrName>ppt_h</p:attrName>
                                        </p:attrNameLst>
                                      </p:cBhvr>
                                      <p:tavLst>
                                        <p:tav tm="0">
                                          <p:val>
                                            <p:strVal val="#ppt_h"/>
                                          </p:val>
                                        </p:tav>
                                        <p:tav tm="100000">
                                          <p:val>
                                            <p:strVal val="#ppt_h"/>
                                          </p:val>
                                        </p:tav>
                                      </p:tavLst>
                                    </p:anim>
                                    <p:animEffect transition="in" filter="fade">
                                      <p:cBhvr>
                                        <p:cTn id="16" dur="1000"/>
                                        <p:tgtEl>
                                          <p:spTgt spid="4">
                                            <p:graphicEl>
                                              <a:dgm id="{C7924718-0EC6-414D-A69D-7C4C6EFE8DAF}"/>
                                            </p:graphic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4">
                                            <p:graphicEl>
                                              <a:dgm id="{39ADB3A0-678E-4F23-AD30-20A991C0DD25}"/>
                                            </p:graphicEl>
                                          </p:spTgt>
                                        </p:tgtEl>
                                        <p:attrNameLst>
                                          <p:attrName>style.visibility</p:attrName>
                                        </p:attrNameLst>
                                      </p:cBhvr>
                                      <p:to>
                                        <p:strVal val="visible"/>
                                      </p:to>
                                    </p:set>
                                    <p:anim calcmode="lin" valueType="num">
                                      <p:cBhvr>
                                        <p:cTn id="19" dur="1000" fill="hold"/>
                                        <p:tgtEl>
                                          <p:spTgt spid="4">
                                            <p:graphicEl>
                                              <a:dgm id="{39ADB3A0-678E-4F23-AD30-20A991C0DD25}"/>
                                            </p:graphicEl>
                                          </p:spTgt>
                                        </p:tgtEl>
                                        <p:attrNameLst>
                                          <p:attrName>ppt_w</p:attrName>
                                        </p:attrNameLst>
                                      </p:cBhvr>
                                      <p:tavLst>
                                        <p:tav tm="0">
                                          <p:val>
                                            <p:strVal val="#ppt_w+.3"/>
                                          </p:val>
                                        </p:tav>
                                        <p:tav tm="100000">
                                          <p:val>
                                            <p:strVal val="#ppt_w"/>
                                          </p:val>
                                        </p:tav>
                                      </p:tavLst>
                                    </p:anim>
                                    <p:anim calcmode="lin" valueType="num">
                                      <p:cBhvr>
                                        <p:cTn id="20" dur="1000" fill="hold"/>
                                        <p:tgtEl>
                                          <p:spTgt spid="4">
                                            <p:graphicEl>
                                              <a:dgm id="{39ADB3A0-678E-4F23-AD30-20A991C0DD25}"/>
                                            </p:graphicEl>
                                          </p:spTgt>
                                        </p:tgtEl>
                                        <p:attrNameLst>
                                          <p:attrName>ppt_h</p:attrName>
                                        </p:attrNameLst>
                                      </p:cBhvr>
                                      <p:tavLst>
                                        <p:tav tm="0">
                                          <p:val>
                                            <p:strVal val="#ppt_h"/>
                                          </p:val>
                                        </p:tav>
                                        <p:tav tm="100000">
                                          <p:val>
                                            <p:strVal val="#ppt_h"/>
                                          </p:val>
                                        </p:tav>
                                      </p:tavLst>
                                    </p:anim>
                                    <p:animEffect transition="in" filter="fade">
                                      <p:cBhvr>
                                        <p:cTn id="21" dur="1000"/>
                                        <p:tgtEl>
                                          <p:spTgt spid="4">
                                            <p:graphicEl>
                                              <a:dgm id="{39ADB3A0-678E-4F23-AD30-20A991C0DD2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4">
                                            <p:graphicEl>
                                              <a:dgm id="{210810AF-B751-4A12-AB82-C3AAA847CA2D}"/>
                                            </p:graphicEl>
                                          </p:spTgt>
                                        </p:tgtEl>
                                        <p:attrNameLst>
                                          <p:attrName>style.visibility</p:attrName>
                                        </p:attrNameLst>
                                      </p:cBhvr>
                                      <p:to>
                                        <p:strVal val="visible"/>
                                      </p:to>
                                    </p:set>
                                    <p:anim calcmode="lin" valueType="num">
                                      <p:cBhvr>
                                        <p:cTn id="26" dur="1000" fill="hold"/>
                                        <p:tgtEl>
                                          <p:spTgt spid="4">
                                            <p:graphicEl>
                                              <a:dgm id="{210810AF-B751-4A12-AB82-C3AAA847CA2D}"/>
                                            </p:graphicEl>
                                          </p:spTgt>
                                        </p:tgtEl>
                                        <p:attrNameLst>
                                          <p:attrName>ppt_w</p:attrName>
                                        </p:attrNameLst>
                                      </p:cBhvr>
                                      <p:tavLst>
                                        <p:tav tm="0">
                                          <p:val>
                                            <p:strVal val="#ppt_w+.3"/>
                                          </p:val>
                                        </p:tav>
                                        <p:tav tm="100000">
                                          <p:val>
                                            <p:strVal val="#ppt_w"/>
                                          </p:val>
                                        </p:tav>
                                      </p:tavLst>
                                    </p:anim>
                                    <p:anim calcmode="lin" valueType="num">
                                      <p:cBhvr>
                                        <p:cTn id="27" dur="1000" fill="hold"/>
                                        <p:tgtEl>
                                          <p:spTgt spid="4">
                                            <p:graphicEl>
                                              <a:dgm id="{210810AF-B751-4A12-AB82-C3AAA847CA2D}"/>
                                            </p:graphicEl>
                                          </p:spTgt>
                                        </p:tgtEl>
                                        <p:attrNameLst>
                                          <p:attrName>ppt_h</p:attrName>
                                        </p:attrNameLst>
                                      </p:cBhvr>
                                      <p:tavLst>
                                        <p:tav tm="0">
                                          <p:val>
                                            <p:strVal val="#ppt_h"/>
                                          </p:val>
                                        </p:tav>
                                        <p:tav tm="100000">
                                          <p:val>
                                            <p:strVal val="#ppt_h"/>
                                          </p:val>
                                        </p:tav>
                                      </p:tavLst>
                                    </p:anim>
                                    <p:animEffect transition="in" filter="fade">
                                      <p:cBhvr>
                                        <p:cTn id="28" dur="1000"/>
                                        <p:tgtEl>
                                          <p:spTgt spid="4">
                                            <p:graphicEl>
                                              <a:dgm id="{210810AF-B751-4A12-AB82-C3AAA847CA2D}"/>
                                            </p:graphicEl>
                                          </p:spTgt>
                                        </p:tgtEl>
                                      </p:cBhvr>
                                    </p:animEffect>
                                  </p:childTnLst>
                                </p:cTn>
                              </p:par>
                              <p:par>
                                <p:cTn id="29" presetID="50" presetClass="entr" presetSubtype="0" decel="100000" fill="hold" grpId="0" nodeType="withEffect">
                                  <p:stCondLst>
                                    <p:cond delay="0"/>
                                  </p:stCondLst>
                                  <p:childTnLst>
                                    <p:set>
                                      <p:cBhvr>
                                        <p:cTn id="30" dur="1" fill="hold">
                                          <p:stCondLst>
                                            <p:cond delay="0"/>
                                          </p:stCondLst>
                                        </p:cTn>
                                        <p:tgtEl>
                                          <p:spTgt spid="4">
                                            <p:graphicEl>
                                              <a:dgm id="{760F5669-E922-446A-BC0A-632C1FE09140}"/>
                                            </p:graphicEl>
                                          </p:spTgt>
                                        </p:tgtEl>
                                        <p:attrNameLst>
                                          <p:attrName>style.visibility</p:attrName>
                                        </p:attrNameLst>
                                      </p:cBhvr>
                                      <p:to>
                                        <p:strVal val="visible"/>
                                      </p:to>
                                    </p:set>
                                    <p:anim calcmode="lin" valueType="num">
                                      <p:cBhvr>
                                        <p:cTn id="31" dur="1000" fill="hold"/>
                                        <p:tgtEl>
                                          <p:spTgt spid="4">
                                            <p:graphicEl>
                                              <a:dgm id="{760F5669-E922-446A-BC0A-632C1FE09140}"/>
                                            </p:graphicEl>
                                          </p:spTgt>
                                        </p:tgtEl>
                                        <p:attrNameLst>
                                          <p:attrName>ppt_w</p:attrName>
                                        </p:attrNameLst>
                                      </p:cBhvr>
                                      <p:tavLst>
                                        <p:tav tm="0">
                                          <p:val>
                                            <p:strVal val="#ppt_w+.3"/>
                                          </p:val>
                                        </p:tav>
                                        <p:tav tm="100000">
                                          <p:val>
                                            <p:strVal val="#ppt_w"/>
                                          </p:val>
                                        </p:tav>
                                      </p:tavLst>
                                    </p:anim>
                                    <p:anim calcmode="lin" valueType="num">
                                      <p:cBhvr>
                                        <p:cTn id="32" dur="1000" fill="hold"/>
                                        <p:tgtEl>
                                          <p:spTgt spid="4">
                                            <p:graphicEl>
                                              <a:dgm id="{760F5669-E922-446A-BC0A-632C1FE09140}"/>
                                            </p:graphicEl>
                                          </p:spTgt>
                                        </p:tgtEl>
                                        <p:attrNameLst>
                                          <p:attrName>ppt_h</p:attrName>
                                        </p:attrNameLst>
                                      </p:cBhvr>
                                      <p:tavLst>
                                        <p:tav tm="0">
                                          <p:val>
                                            <p:strVal val="#ppt_h"/>
                                          </p:val>
                                        </p:tav>
                                        <p:tav tm="100000">
                                          <p:val>
                                            <p:strVal val="#ppt_h"/>
                                          </p:val>
                                        </p:tav>
                                      </p:tavLst>
                                    </p:anim>
                                    <p:animEffect transition="in" filter="fade">
                                      <p:cBhvr>
                                        <p:cTn id="33" dur="1000"/>
                                        <p:tgtEl>
                                          <p:spTgt spid="4">
                                            <p:graphicEl>
                                              <a:dgm id="{760F5669-E922-446A-BC0A-632C1FE0914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grpId="0" nodeType="clickEffect">
                                  <p:stCondLst>
                                    <p:cond delay="0"/>
                                  </p:stCondLst>
                                  <p:childTnLst>
                                    <p:set>
                                      <p:cBhvr>
                                        <p:cTn id="37" dur="1" fill="hold">
                                          <p:stCondLst>
                                            <p:cond delay="0"/>
                                          </p:stCondLst>
                                        </p:cTn>
                                        <p:tgtEl>
                                          <p:spTgt spid="4">
                                            <p:graphicEl>
                                              <a:dgm id="{45A16B08-C6C5-487F-BE98-AC956CAD3130}"/>
                                            </p:graphicEl>
                                          </p:spTgt>
                                        </p:tgtEl>
                                        <p:attrNameLst>
                                          <p:attrName>style.visibility</p:attrName>
                                        </p:attrNameLst>
                                      </p:cBhvr>
                                      <p:to>
                                        <p:strVal val="visible"/>
                                      </p:to>
                                    </p:set>
                                    <p:anim calcmode="lin" valueType="num">
                                      <p:cBhvr>
                                        <p:cTn id="38" dur="1000" fill="hold"/>
                                        <p:tgtEl>
                                          <p:spTgt spid="4">
                                            <p:graphicEl>
                                              <a:dgm id="{45A16B08-C6C5-487F-BE98-AC956CAD3130}"/>
                                            </p:graphicEl>
                                          </p:spTgt>
                                        </p:tgtEl>
                                        <p:attrNameLst>
                                          <p:attrName>ppt_w</p:attrName>
                                        </p:attrNameLst>
                                      </p:cBhvr>
                                      <p:tavLst>
                                        <p:tav tm="0">
                                          <p:val>
                                            <p:strVal val="#ppt_w+.3"/>
                                          </p:val>
                                        </p:tav>
                                        <p:tav tm="100000">
                                          <p:val>
                                            <p:strVal val="#ppt_w"/>
                                          </p:val>
                                        </p:tav>
                                      </p:tavLst>
                                    </p:anim>
                                    <p:anim calcmode="lin" valueType="num">
                                      <p:cBhvr>
                                        <p:cTn id="39" dur="1000" fill="hold"/>
                                        <p:tgtEl>
                                          <p:spTgt spid="4">
                                            <p:graphicEl>
                                              <a:dgm id="{45A16B08-C6C5-487F-BE98-AC956CAD3130}"/>
                                            </p:graphicEl>
                                          </p:spTgt>
                                        </p:tgtEl>
                                        <p:attrNameLst>
                                          <p:attrName>ppt_h</p:attrName>
                                        </p:attrNameLst>
                                      </p:cBhvr>
                                      <p:tavLst>
                                        <p:tav tm="0">
                                          <p:val>
                                            <p:strVal val="#ppt_h"/>
                                          </p:val>
                                        </p:tav>
                                        <p:tav tm="100000">
                                          <p:val>
                                            <p:strVal val="#ppt_h"/>
                                          </p:val>
                                        </p:tav>
                                      </p:tavLst>
                                    </p:anim>
                                    <p:animEffect transition="in" filter="fade">
                                      <p:cBhvr>
                                        <p:cTn id="40" dur="1000"/>
                                        <p:tgtEl>
                                          <p:spTgt spid="4">
                                            <p:graphicEl>
                                              <a:dgm id="{45A16B08-C6C5-487F-BE98-AC956CAD3130}"/>
                                            </p:graphicEl>
                                          </p:spTgt>
                                        </p:tgtEl>
                                      </p:cBhvr>
                                    </p:animEffect>
                                  </p:childTnLst>
                                </p:cTn>
                              </p:par>
                              <p:par>
                                <p:cTn id="41" presetID="50" presetClass="entr" presetSubtype="0" decel="100000" fill="hold" grpId="0" nodeType="withEffect">
                                  <p:stCondLst>
                                    <p:cond delay="0"/>
                                  </p:stCondLst>
                                  <p:childTnLst>
                                    <p:set>
                                      <p:cBhvr>
                                        <p:cTn id="42" dur="1" fill="hold">
                                          <p:stCondLst>
                                            <p:cond delay="0"/>
                                          </p:stCondLst>
                                        </p:cTn>
                                        <p:tgtEl>
                                          <p:spTgt spid="4">
                                            <p:graphicEl>
                                              <a:dgm id="{57680AF2-A47C-485E-A8B8-E813CC53F14C}"/>
                                            </p:graphicEl>
                                          </p:spTgt>
                                        </p:tgtEl>
                                        <p:attrNameLst>
                                          <p:attrName>style.visibility</p:attrName>
                                        </p:attrNameLst>
                                      </p:cBhvr>
                                      <p:to>
                                        <p:strVal val="visible"/>
                                      </p:to>
                                    </p:set>
                                    <p:anim calcmode="lin" valueType="num">
                                      <p:cBhvr>
                                        <p:cTn id="43" dur="1000" fill="hold"/>
                                        <p:tgtEl>
                                          <p:spTgt spid="4">
                                            <p:graphicEl>
                                              <a:dgm id="{57680AF2-A47C-485E-A8B8-E813CC53F14C}"/>
                                            </p:graphicEl>
                                          </p:spTgt>
                                        </p:tgtEl>
                                        <p:attrNameLst>
                                          <p:attrName>ppt_w</p:attrName>
                                        </p:attrNameLst>
                                      </p:cBhvr>
                                      <p:tavLst>
                                        <p:tav tm="0">
                                          <p:val>
                                            <p:strVal val="#ppt_w+.3"/>
                                          </p:val>
                                        </p:tav>
                                        <p:tav tm="100000">
                                          <p:val>
                                            <p:strVal val="#ppt_w"/>
                                          </p:val>
                                        </p:tav>
                                      </p:tavLst>
                                    </p:anim>
                                    <p:anim calcmode="lin" valueType="num">
                                      <p:cBhvr>
                                        <p:cTn id="44" dur="1000" fill="hold"/>
                                        <p:tgtEl>
                                          <p:spTgt spid="4">
                                            <p:graphicEl>
                                              <a:dgm id="{57680AF2-A47C-485E-A8B8-E813CC53F14C}"/>
                                            </p:graphicEl>
                                          </p:spTgt>
                                        </p:tgtEl>
                                        <p:attrNameLst>
                                          <p:attrName>ppt_h</p:attrName>
                                        </p:attrNameLst>
                                      </p:cBhvr>
                                      <p:tavLst>
                                        <p:tav tm="0">
                                          <p:val>
                                            <p:strVal val="#ppt_h"/>
                                          </p:val>
                                        </p:tav>
                                        <p:tav tm="100000">
                                          <p:val>
                                            <p:strVal val="#ppt_h"/>
                                          </p:val>
                                        </p:tav>
                                      </p:tavLst>
                                    </p:anim>
                                    <p:animEffect transition="in" filter="fade">
                                      <p:cBhvr>
                                        <p:cTn id="45" dur="1000"/>
                                        <p:tgtEl>
                                          <p:spTgt spid="4">
                                            <p:graphicEl>
                                              <a:dgm id="{57680AF2-A47C-485E-A8B8-E813CC53F14C}"/>
                                            </p:graphicEl>
                                          </p:spTgt>
                                        </p:tgtEl>
                                      </p:cBhvr>
                                    </p:animEffect>
                                  </p:childTnLst>
                                </p:cTn>
                              </p:par>
                              <p:par>
                                <p:cTn id="46" presetID="50" presetClass="entr" presetSubtype="0" decel="100000" fill="hold" grpId="0" nodeType="withEffect">
                                  <p:stCondLst>
                                    <p:cond delay="0"/>
                                  </p:stCondLst>
                                  <p:childTnLst>
                                    <p:set>
                                      <p:cBhvr>
                                        <p:cTn id="47" dur="1" fill="hold">
                                          <p:stCondLst>
                                            <p:cond delay="0"/>
                                          </p:stCondLst>
                                        </p:cTn>
                                        <p:tgtEl>
                                          <p:spTgt spid="4">
                                            <p:graphicEl>
                                              <a:dgm id="{73B7DE08-5CAE-439B-8165-41B403467DAD}"/>
                                            </p:graphicEl>
                                          </p:spTgt>
                                        </p:tgtEl>
                                        <p:attrNameLst>
                                          <p:attrName>style.visibility</p:attrName>
                                        </p:attrNameLst>
                                      </p:cBhvr>
                                      <p:to>
                                        <p:strVal val="visible"/>
                                      </p:to>
                                    </p:set>
                                    <p:anim calcmode="lin" valueType="num">
                                      <p:cBhvr>
                                        <p:cTn id="48" dur="1000" fill="hold"/>
                                        <p:tgtEl>
                                          <p:spTgt spid="4">
                                            <p:graphicEl>
                                              <a:dgm id="{73B7DE08-5CAE-439B-8165-41B403467DAD}"/>
                                            </p:graphicEl>
                                          </p:spTgt>
                                        </p:tgtEl>
                                        <p:attrNameLst>
                                          <p:attrName>ppt_w</p:attrName>
                                        </p:attrNameLst>
                                      </p:cBhvr>
                                      <p:tavLst>
                                        <p:tav tm="0">
                                          <p:val>
                                            <p:strVal val="#ppt_w+.3"/>
                                          </p:val>
                                        </p:tav>
                                        <p:tav tm="100000">
                                          <p:val>
                                            <p:strVal val="#ppt_w"/>
                                          </p:val>
                                        </p:tav>
                                      </p:tavLst>
                                    </p:anim>
                                    <p:anim calcmode="lin" valueType="num">
                                      <p:cBhvr>
                                        <p:cTn id="49" dur="1000" fill="hold"/>
                                        <p:tgtEl>
                                          <p:spTgt spid="4">
                                            <p:graphicEl>
                                              <a:dgm id="{73B7DE08-5CAE-439B-8165-41B403467DAD}"/>
                                            </p:graphicEl>
                                          </p:spTgt>
                                        </p:tgtEl>
                                        <p:attrNameLst>
                                          <p:attrName>ppt_h</p:attrName>
                                        </p:attrNameLst>
                                      </p:cBhvr>
                                      <p:tavLst>
                                        <p:tav tm="0">
                                          <p:val>
                                            <p:strVal val="#ppt_h"/>
                                          </p:val>
                                        </p:tav>
                                        <p:tav tm="100000">
                                          <p:val>
                                            <p:strVal val="#ppt_h"/>
                                          </p:val>
                                        </p:tav>
                                      </p:tavLst>
                                    </p:anim>
                                    <p:animEffect transition="in" filter="fade">
                                      <p:cBhvr>
                                        <p:cTn id="50" dur="1000"/>
                                        <p:tgtEl>
                                          <p:spTgt spid="4">
                                            <p:graphicEl>
                                              <a:dgm id="{73B7DE08-5CAE-439B-8165-41B403467DA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818" name="Picture 3"/>
          <p:cNvPicPr>
            <a:picLocks noChangeAspect="1" noChangeArrowheads="1"/>
          </p:cNvPicPr>
          <p:nvPr/>
        </p:nvPicPr>
        <p:blipFill>
          <a:blip r:embed="rId3" cstate="print"/>
          <a:srcRect l="3932" t="13457" r="53987" b="6812"/>
          <a:stretch>
            <a:fillRect/>
          </a:stretch>
        </p:blipFill>
        <p:spPr bwMode="auto">
          <a:xfrm>
            <a:off x="900113" y="765175"/>
            <a:ext cx="7237412" cy="548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4" cstate="print"/>
          <a:srcRect l="12959" r="13477"/>
          <a:stretch>
            <a:fillRect/>
          </a:stretch>
        </p:blipFill>
        <p:spPr bwMode="auto">
          <a:xfrm rot="2700000">
            <a:off x="6966744" y="1508919"/>
            <a:ext cx="5014912" cy="4572000"/>
          </a:xfrm>
          <a:prstGeom prst="rect">
            <a:avLst/>
          </a:prstGeom>
          <a:noFill/>
          <a:ln w="9525">
            <a:noFill/>
            <a:miter lim="800000"/>
            <a:headEnd/>
            <a:tailEnd/>
          </a:ln>
        </p:spPr>
      </p:pic>
      <p:pic>
        <p:nvPicPr>
          <p:cNvPr id="35843" name="Picture 2"/>
          <p:cNvPicPr>
            <a:picLocks noChangeAspect="1" noChangeArrowheads="1"/>
          </p:cNvPicPr>
          <p:nvPr/>
        </p:nvPicPr>
        <p:blipFill>
          <a:blip r:embed="rId5" cstate="print"/>
          <a:srcRect l="9520" t="28960" r="55043" b="6812"/>
          <a:stretch>
            <a:fillRect/>
          </a:stretch>
        </p:blipFill>
        <p:spPr bwMode="auto">
          <a:xfrm>
            <a:off x="-900113" y="836613"/>
            <a:ext cx="7416801" cy="5376862"/>
          </a:xfrm>
          <a:prstGeom prst="rect">
            <a:avLst/>
          </a:prstGeom>
          <a:noFill/>
          <a:ln w="9525">
            <a:noFill/>
            <a:miter lim="800000"/>
            <a:headEnd/>
            <a:tailEnd/>
          </a:ln>
        </p:spPr>
      </p:pic>
      <p:sp>
        <p:nvSpPr>
          <p:cNvPr id="6" name="Oval 5"/>
          <p:cNvSpPr/>
          <p:nvPr/>
        </p:nvSpPr>
        <p:spPr>
          <a:xfrm>
            <a:off x="827088" y="2789238"/>
            <a:ext cx="4298950" cy="6397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p:nvPr/>
        </p:nvSpPr>
        <p:spPr>
          <a:xfrm>
            <a:off x="6804025" y="504825"/>
            <a:ext cx="6480175" cy="60928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dissolve/>
    <p:sndAc>
      <p:stSnd>
        <p:snd r:embed="rId3" name="bomb.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3"/>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l="4205" t="13457" r="53271" b="6812"/>
          <a:stretch>
            <a:fillRect/>
          </a:stretch>
        </p:blipFill>
        <p:spPr bwMode="auto">
          <a:xfrm>
            <a:off x="785813" y="620713"/>
            <a:ext cx="7315200" cy="5487987"/>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l="4205" t="13457" r="54156" b="6812"/>
          <a:stretch>
            <a:fillRect/>
          </a:stretch>
        </p:blipFill>
        <p:spPr bwMode="auto">
          <a:xfrm>
            <a:off x="1371600" y="620713"/>
            <a:ext cx="7161213" cy="54864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4" cstate="print"/>
          <a:srcRect l="12959" r="13477"/>
          <a:stretch>
            <a:fillRect/>
          </a:stretch>
        </p:blipFill>
        <p:spPr bwMode="auto">
          <a:xfrm>
            <a:off x="-2392363" y="1284288"/>
            <a:ext cx="4011613" cy="3657600"/>
          </a:xfrm>
          <a:prstGeom prst="rect">
            <a:avLst/>
          </a:prstGeom>
          <a:noFill/>
          <a:ln w="9525">
            <a:noFill/>
            <a:miter lim="800000"/>
            <a:headEnd/>
            <a:tailEnd/>
          </a:ln>
        </p:spPr>
      </p:pic>
      <p:pic>
        <p:nvPicPr>
          <p:cNvPr id="38915" name="Picture 2"/>
          <p:cNvPicPr>
            <a:picLocks noChangeAspect="1" noChangeArrowheads="1"/>
          </p:cNvPicPr>
          <p:nvPr/>
        </p:nvPicPr>
        <p:blipFill>
          <a:blip r:embed="rId5" cstate="print"/>
          <a:srcRect l="2432" t="9026" r="51942" b="5704"/>
          <a:stretch>
            <a:fillRect/>
          </a:stretch>
        </p:blipFill>
        <p:spPr bwMode="auto">
          <a:xfrm>
            <a:off x="1841500" y="908050"/>
            <a:ext cx="7339013" cy="5486400"/>
          </a:xfrm>
          <a:prstGeom prst="rect">
            <a:avLst/>
          </a:prstGeom>
          <a:noFill/>
          <a:ln w="9525">
            <a:noFill/>
            <a:miter lim="800000"/>
            <a:headEnd/>
            <a:tailEnd/>
          </a:ln>
        </p:spPr>
      </p:pic>
      <p:cxnSp>
        <p:nvCxnSpPr>
          <p:cNvPr id="9" name="Straight Arrow Connector 8"/>
          <p:cNvCxnSpPr/>
          <p:nvPr/>
        </p:nvCxnSpPr>
        <p:spPr>
          <a:xfrm flipV="1">
            <a:off x="1400175" y="2205038"/>
            <a:ext cx="2884488" cy="695325"/>
          </a:xfrm>
          <a:prstGeom prst="straightConnector1">
            <a:avLst/>
          </a:prstGeom>
          <a:ln w="5715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860925" y="504825"/>
            <a:ext cx="6480175" cy="60928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dissolve/>
    <p:sndAc>
      <p:stSnd>
        <p:snd r:embed="rId3" name="bomb.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4" cstate="print"/>
          <a:srcRect l="12959" r="13477"/>
          <a:stretch>
            <a:fillRect/>
          </a:stretch>
        </p:blipFill>
        <p:spPr bwMode="auto">
          <a:xfrm>
            <a:off x="-2392363" y="1284288"/>
            <a:ext cx="4011613" cy="3657600"/>
          </a:xfrm>
          <a:prstGeom prst="rect">
            <a:avLst/>
          </a:prstGeom>
          <a:noFill/>
          <a:ln w="9525">
            <a:noFill/>
            <a:miter lim="800000"/>
            <a:headEnd/>
            <a:tailEnd/>
          </a:ln>
        </p:spPr>
      </p:pic>
      <p:pic>
        <p:nvPicPr>
          <p:cNvPr id="39939" name="Picture 3"/>
          <p:cNvPicPr>
            <a:picLocks noChangeAspect="1" noChangeArrowheads="1"/>
          </p:cNvPicPr>
          <p:nvPr/>
        </p:nvPicPr>
        <p:blipFill>
          <a:blip r:embed="rId5" cstate="print"/>
          <a:srcRect l="7033" t="9026" r="54430" b="12347"/>
          <a:stretch>
            <a:fillRect/>
          </a:stretch>
        </p:blipFill>
        <p:spPr bwMode="auto">
          <a:xfrm>
            <a:off x="1763713" y="836613"/>
            <a:ext cx="6721475" cy="5486400"/>
          </a:xfrm>
          <a:prstGeom prst="rect">
            <a:avLst/>
          </a:prstGeom>
          <a:noFill/>
          <a:ln w="9525">
            <a:noFill/>
            <a:miter lim="800000"/>
            <a:headEnd/>
            <a:tailEnd/>
          </a:ln>
        </p:spPr>
      </p:pic>
      <p:sp>
        <p:nvSpPr>
          <p:cNvPr id="7" name="Oval 6"/>
          <p:cNvSpPr/>
          <p:nvPr/>
        </p:nvSpPr>
        <p:spPr>
          <a:xfrm>
            <a:off x="-4860925" y="504825"/>
            <a:ext cx="6480175" cy="6092825"/>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advClick="0">
    <p:dissolve/>
    <p:sndAc>
      <p:stSnd>
        <p:snd r:embed="rId3" name="bomb.wav"/>
      </p:stSnd>
    </p:sndAc>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5"/>
          <p:cNvPicPr>
            <a:picLocks noChangeAspect="1" noChangeArrowheads="1"/>
          </p:cNvPicPr>
          <p:nvPr/>
        </p:nvPicPr>
        <p:blipFill>
          <a:blip r:embed="rId3" cstate="print"/>
          <a:srcRect l="12621" t="9026" r="62573" b="13457"/>
          <a:stretch>
            <a:fillRect/>
          </a:stretch>
        </p:blipFill>
        <p:spPr bwMode="auto">
          <a:xfrm>
            <a:off x="0" y="692150"/>
            <a:ext cx="4032250" cy="5040313"/>
          </a:xfrm>
          <a:prstGeom prst="rect">
            <a:avLst/>
          </a:prstGeom>
          <a:noFill/>
          <a:ln w="9525">
            <a:noFill/>
            <a:miter lim="800000"/>
            <a:headEnd/>
            <a:tailEnd/>
          </a:ln>
        </p:spPr>
      </p:pic>
      <p:pic>
        <p:nvPicPr>
          <p:cNvPr id="35843" name="Picture 6"/>
          <p:cNvPicPr>
            <a:picLocks noChangeAspect="1" noChangeArrowheads="1"/>
          </p:cNvPicPr>
          <p:nvPr/>
        </p:nvPicPr>
        <p:blipFill>
          <a:blip r:embed="rId4" cstate="print"/>
          <a:srcRect l="13289" t="15669" r="63731" b="5704"/>
          <a:stretch>
            <a:fillRect/>
          </a:stretch>
        </p:blipFill>
        <p:spPr bwMode="auto">
          <a:xfrm>
            <a:off x="4221163" y="1052513"/>
            <a:ext cx="3735387" cy="5111750"/>
          </a:xfrm>
          <a:prstGeom prst="rect">
            <a:avLst/>
          </a:prstGeom>
          <a:noFill/>
          <a:ln w="9525">
            <a:noFill/>
            <a:miter lim="800000"/>
            <a:headEnd/>
            <a:tailEnd/>
          </a:ln>
        </p:spPr>
      </p:pic>
      <p:pic>
        <p:nvPicPr>
          <p:cNvPr id="40964" name="Picture 2"/>
          <p:cNvPicPr>
            <a:picLocks noChangeAspect="1" noChangeArrowheads="1"/>
          </p:cNvPicPr>
          <p:nvPr/>
        </p:nvPicPr>
        <p:blipFill>
          <a:blip r:embed="rId5" cstate="print"/>
          <a:srcRect l="12959" r="13477"/>
          <a:stretch>
            <a:fillRect/>
          </a:stretch>
        </p:blipFill>
        <p:spPr bwMode="auto">
          <a:xfrm>
            <a:off x="7688263" y="1412875"/>
            <a:ext cx="4013200" cy="3657600"/>
          </a:xfrm>
          <a:prstGeom prst="rect">
            <a:avLst/>
          </a:prstGeom>
          <a:noFill/>
          <a:ln w="9525">
            <a:noFill/>
            <a:miter lim="800000"/>
            <a:headEnd/>
            <a:tailEnd/>
          </a:ln>
        </p:spPr>
      </p:pic>
      <p:sp>
        <p:nvSpPr>
          <p:cNvPr id="5" name="Oval 4"/>
          <p:cNvSpPr/>
          <p:nvPr/>
        </p:nvSpPr>
        <p:spPr>
          <a:xfrm>
            <a:off x="7812088" y="836613"/>
            <a:ext cx="5472112" cy="53292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5843"/>
                                        </p:tgtEl>
                                        <p:attrNameLst>
                                          <p:attrName>style.visibility</p:attrName>
                                        </p:attrNameLst>
                                      </p:cBhvr>
                                      <p:to>
                                        <p:strVal val="visible"/>
                                      </p:to>
                                    </p:set>
                                    <p:animEffect transition="in" filter="dissolve">
                                      <p:cBhvr>
                                        <p:cTn id="7" dur="500"/>
                                        <p:tgtEl>
                                          <p:spTgt spid="35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l="2432" t="9026" r="51498" b="4596"/>
          <a:stretch>
            <a:fillRect/>
          </a:stretch>
        </p:blipFill>
        <p:spPr bwMode="auto">
          <a:xfrm>
            <a:off x="395288" y="765175"/>
            <a:ext cx="7489825" cy="5616575"/>
          </a:xfrm>
          <a:prstGeom prst="rect">
            <a:avLst/>
          </a:prstGeom>
          <a:noFill/>
          <a:ln w="9525">
            <a:noFill/>
            <a:miter lim="800000"/>
            <a:headEnd/>
            <a:tailEnd/>
          </a:ln>
        </p:spPr>
      </p:pic>
      <p:pic>
        <p:nvPicPr>
          <p:cNvPr id="41987" name="Picture 2"/>
          <p:cNvPicPr>
            <a:picLocks noChangeAspect="1" noChangeArrowheads="1"/>
          </p:cNvPicPr>
          <p:nvPr/>
        </p:nvPicPr>
        <p:blipFill>
          <a:blip r:embed="rId4" cstate="print"/>
          <a:srcRect l="12959" r="13477"/>
          <a:stretch>
            <a:fillRect/>
          </a:stretch>
        </p:blipFill>
        <p:spPr bwMode="auto">
          <a:xfrm>
            <a:off x="7904163" y="1412875"/>
            <a:ext cx="4013200" cy="3657600"/>
          </a:xfrm>
          <a:prstGeom prst="rect">
            <a:avLst/>
          </a:prstGeom>
          <a:noFill/>
          <a:ln w="9525">
            <a:noFill/>
            <a:miter lim="800000"/>
            <a:headEnd/>
            <a:tailEnd/>
          </a:ln>
        </p:spPr>
      </p:pic>
      <p:sp>
        <p:nvSpPr>
          <p:cNvPr id="4" name="Oval 3"/>
          <p:cNvSpPr/>
          <p:nvPr/>
        </p:nvSpPr>
        <p:spPr>
          <a:xfrm>
            <a:off x="7812088" y="836613"/>
            <a:ext cx="5472112" cy="5329237"/>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l="2876" t="10133" r="51942" b="6812"/>
          <a:stretch>
            <a:fillRect/>
          </a:stretch>
        </p:blipFill>
        <p:spPr bwMode="auto">
          <a:xfrm>
            <a:off x="898525" y="836613"/>
            <a:ext cx="7345363" cy="5400675"/>
          </a:xfrm>
          <a:prstGeom prst="rect">
            <a:avLst/>
          </a:prstGeom>
          <a:noFill/>
          <a:ln w="9525">
            <a:noFill/>
            <a:miter lim="800000"/>
            <a:headEnd/>
            <a:tailEnd/>
          </a:ln>
        </p:spPr>
      </p:pic>
      <p:sp>
        <p:nvSpPr>
          <p:cNvPr id="3" name="TextBox 2"/>
          <p:cNvSpPr txBox="1"/>
          <p:nvPr/>
        </p:nvSpPr>
        <p:spPr>
          <a:xfrm>
            <a:off x="900113" y="5570538"/>
            <a:ext cx="6048375" cy="522287"/>
          </a:xfrm>
          <a:prstGeom prst="rect">
            <a:avLst/>
          </a:prstGeom>
          <a:noFill/>
        </p:spPr>
        <p:txBody>
          <a:bodyPr wrap="none">
            <a:spAutoFit/>
          </a:bodyPr>
          <a:lstStyle/>
          <a:p>
            <a:pPr>
              <a:defRPr/>
            </a:pPr>
            <a:r>
              <a:rPr lang="en-US" sz="2800" b="1" dirty="0">
                <a:solidFill>
                  <a:schemeClr val="bg1"/>
                </a:solidFill>
                <a:effectLst>
                  <a:outerShdw blurRad="38100" dist="38100" dir="2700000" algn="tl">
                    <a:srgbClr val="000000">
                      <a:alpha val="43137"/>
                    </a:srgbClr>
                  </a:outerShdw>
                </a:effectLst>
              </a:rPr>
              <a:t>Visit the web page to learn more…</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395536" y="764704"/>
            <a:ext cx="6768752" cy="984885"/>
          </a:xfrm>
          <a:prstGeom prst="rect">
            <a:avLst/>
          </a:prstGeom>
          <a:noFill/>
        </p:spPr>
        <p:txBody>
          <a:bodyPr>
            <a:spAutoFit/>
          </a:bodyPr>
          <a:lstStyle/>
          <a:p>
            <a:pPr>
              <a:defRPr/>
            </a:pPr>
            <a:r>
              <a:rPr lang="en-US" sz="2800" b="1" dirty="0">
                <a:solidFill>
                  <a:srgbClr val="0070C0"/>
                </a:solidFill>
                <a:effectLst>
                  <a:reflection blurRad="6350" stA="55000" endA="300" endPos="45500" dir="5400000" sy="-100000" algn="bl" rotWithShape="0"/>
                </a:effectLst>
              </a:rPr>
              <a:t>THANK YOU FOR YOUR ATTENTION</a:t>
            </a:r>
          </a:p>
          <a:p>
            <a:pPr>
              <a:defRPr/>
            </a:pPr>
            <a:endParaRPr lang="en-US" sz="1000" b="1" dirty="0">
              <a:solidFill>
                <a:srgbClr val="0070C0"/>
              </a:solidFill>
              <a:effectLst>
                <a:reflection blurRad="6350" stA="55000" endA="300" endPos="45500" dir="5400000" sy="-100000" algn="bl" rotWithShape="0"/>
              </a:effectLst>
            </a:endParaRPr>
          </a:p>
          <a:p>
            <a:pPr>
              <a:defRPr/>
            </a:pPr>
            <a:r>
              <a:rPr lang="en-US" sz="2000" b="1" dirty="0">
                <a:solidFill>
                  <a:srgbClr val="0070C0"/>
                </a:solidFill>
              </a:rPr>
              <a:t> </a:t>
            </a:r>
          </a:p>
        </p:txBody>
      </p:sp>
      <p:grpSp>
        <p:nvGrpSpPr>
          <p:cNvPr id="44035" name="Group 9"/>
          <p:cNvGrpSpPr>
            <a:grpSpLocks/>
          </p:cNvGrpSpPr>
          <p:nvPr/>
        </p:nvGrpSpPr>
        <p:grpSpPr bwMode="auto">
          <a:xfrm>
            <a:off x="3348038" y="2276475"/>
            <a:ext cx="2592387" cy="3313113"/>
            <a:chOff x="3131840" y="1700808"/>
            <a:chExt cx="2592288" cy="3312368"/>
          </a:xfrm>
        </p:grpSpPr>
        <p:pic>
          <p:nvPicPr>
            <p:cNvPr id="44036" name="Picture 2" descr="thinking"/>
            <p:cNvPicPr>
              <a:picLocks noChangeAspect="1" noChangeArrowheads="1"/>
            </p:cNvPicPr>
            <p:nvPr/>
          </p:nvPicPr>
          <p:blipFill>
            <a:blip r:embed="rId3" cstate="print"/>
            <a:srcRect/>
            <a:stretch>
              <a:fillRect/>
            </a:stretch>
          </p:blipFill>
          <p:spPr bwMode="auto">
            <a:xfrm>
              <a:off x="3132138" y="1700808"/>
              <a:ext cx="2520950" cy="2903538"/>
            </a:xfrm>
            <a:prstGeom prst="rect">
              <a:avLst/>
            </a:prstGeom>
            <a:noFill/>
            <a:ln w="9525">
              <a:noFill/>
              <a:miter lim="800000"/>
              <a:headEnd/>
              <a:tailEnd/>
            </a:ln>
          </p:spPr>
        </p:pic>
        <p:sp>
          <p:nvSpPr>
            <p:cNvPr id="7" name="TextBox 6"/>
            <p:cNvSpPr txBox="1"/>
            <p:nvPr/>
          </p:nvSpPr>
          <p:spPr>
            <a:xfrm>
              <a:off x="3131840" y="4027560"/>
              <a:ext cx="2592288" cy="985616"/>
            </a:xfrm>
            <a:prstGeom prst="rect">
              <a:avLst/>
            </a:prstGeom>
            <a:noFill/>
          </p:spPr>
          <p:txBody>
            <a:bodyPr>
              <a:spAutoFit/>
            </a:bodyPr>
            <a:lstStyle/>
            <a:p>
              <a:pPr>
                <a:defRPr/>
              </a:pPr>
              <a:r>
                <a:rPr lang="en-US" sz="2800" b="1" dirty="0">
                  <a:solidFill>
                    <a:schemeClr val="bg1"/>
                  </a:solidFill>
                  <a:effectLst>
                    <a:outerShdw blurRad="38100" dist="38100" dir="2700000" algn="tl">
                      <a:srgbClr val="000000">
                        <a:alpha val="43137"/>
                      </a:srgbClr>
                    </a:outerShdw>
                    <a:reflection blurRad="6350" stA="55000" endA="300" endPos="45500" dir="5400000" sy="-100000" algn="bl" rotWithShape="0"/>
                  </a:effectLst>
                </a:rPr>
                <a:t>QUESTIONS ?</a:t>
              </a:r>
            </a:p>
            <a:p>
              <a:pPr>
                <a:defRPr/>
              </a:pPr>
              <a:endParaRPr lang="en-US" sz="1000" b="1" dirty="0">
                <a:solidFill>
                  <a:schemeClr val="bg1"/>
                </a:solidFill>
                <a:effectLst>
                  <a:outerShdw blurRad="38100" dist="38100" dir="2700000" algn="tl">
                    <a:srgbClr val="000000">
                      <a:alpha val="43137"/>
                    </a:srgbClr>
                  </a:outerShdw>
                  <a:reflection blurRad="6350" stA="55000" endA="300" endPos="45500" dir="5400000" sy="-100000" algn="bl" rotWithShape="0"/>
                </a:effectLst>
              </a:endParaRPr>
            </a:p>
            <a:p>
              <a:pPr>
                <a:defRPr/>
              </a:pPr>
              <a:r>
                <a:rPr lang="en-US" sz="2000" b="1" dirty="0">
                  <a:solidFill>
                    <a:schemeClr val="bg1"/>
                  </a:solidFill>
                  <a:effectLst>
                    <a:outerShdw blurRad="38100" dist="38100" dir="2700000" algn="tl">
                      <a:srgbClr val="000000">
                        <a:alpha val="43137"/>
                      </a:srgbClr>
                    </a:outerShdw>
                  </a:effectLst>
                </a:rPr>
                <a:t> </a:t>
              </a:r>
            </a:p>
          </p:txBody>
        </p:sp>
      </p:grpSp>
    </p:spTree>
  </p:cSld>
  <p:clrMapOvr>
    <a:masterClrMapping/>
  </p:clrMapOvr>
  <p:transition spd="slow">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ounded Rectangle 5"/>
          <p:cNvSpPr/>
          <p:nvPr/>
        </p:nvSpPr>
        <p:spPr>
          <a:xfrm>
            <a:off x="-14049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2"/>
          <p:cNvSpPr txBox="1">
            <a:spLocks noChangeArrowheads="1"/>
          </p:cNvSpPr>
          <p:nvPr/>
        </p:nvSpPr>
        <p:spPr bwMode="auto">
          <a:xfrm>
            <a:off x="131763" y="768350"/>
            <a:ext cx="8401050" cy="931863"/>
          </a:xfrm>
          <a:prstGeom prst="rect">
            <a:avLst/>
          </a:prstGeom>
          <a:noFill/>
          <a:ln>
            <a:miter lim="800000"/>
            <a:headEnd/>
            <a:tailEnd/>
          </a:ln>
        </p:spPr>
        <p:txBody>
          <a:bodyPr/>
          <a:lstStyle/>
          <a:p>
            <a:pPr>
              <a:defRPr/>
            </a:pPr>
            <a:r>
              <a:rPr lang="en-US" sz="3600" kern="0" dirty="0">
                <a:solidFill>
                  <a:srgbClr val="FF0000"/>
                </a:solidFill>
                <a:latin typeface="Aharoni" pitchFamily="2" charset="-79"/>
                <a:ea typeface="+mj-ea"/>
                <a:cs typeface="Aharoni" pitchFamily="2" charset="-79"/>
              </a:rPr>
              <a:t>Web Pages:</a:t>
            </a:r>
          </a:p>
        </p:txBody>
      </p:sp>
      <p:grpSp>
        <p:nvGrpSpPr>
          <p:cNvPr id="31748" name="Group 8"/>
          <p:cNvGrpSpPr>
            <a:grpSpLocks/>
          </p:cNvGrpSpPr>
          <p:nvPr/>
        </p:nvGrpSpPr>
        <p:grpSpPr bwMode="auto">
          <a:xfrm>
            <a:off x="5004048" y="1916832"/>
            <a:ext cx="3952875" cy="2819400"/>
            <a:chOff x="5083363" y="2295128"/>
            <a:chExt cx="3953133" cy="2819673"/>
          </a:xfrm>
        </p:grpSpPr>
        <p:pic>
          <p:nvPicPr>
            <p:cNvPr id="31751" name="Picture 6"/>
            <p:cNvPicPr>
              <a:picLocks noChangeAspect="1" noChangeArrowheads="1"/>
            </p:cNvPicPr>
            <p:nvPr/>
          </p:nvPicPr>
          <p:blipFill>
            <a:blip r:embed="rId4" cstate="print"/>
            <a:srcRect l="2216" t="11241" r="53271" b="4008"/>
            <a:stretch>
              <a:fillRect/>
            </a:stretch>
          </p:blipFill>
          <p:spPr bwMode="auto">
            <a:xfrm>
              <a:off x="5458327" y="2295128"/>
              <a:ext cx="3002105" cy="2286000"/>
            </a:xfrm>
            <a:prstGeom prst="rect">
              <a:avLst/>
            </a:prstGeom>
            <a:noFill/>
            <a:ln w="9525">
              <a:noFill/>
              <a:miter lim="800000"/>
              <a:headEnd/>
              <a:tailEnd/>
            </a:ln>
          </p:spPr>
        </p:pic>
        <p:sp>
          <p:nvSpPr>
            <p:cNvPr id="8" name="Rectangle 7"/>
            <p:cNvSpPr/>
            <p:nvPr/>
          </p:nvSpPr>
          <p:spPr>
            <a:xfrm>
              <a:off x="5083363" y="4652794"/>
              <a:ext cx="3953133" cy="462007"/>
            </a:xfrm>
            <a:prstGeom prst="rect">
              <a:avLst/>
            </a:prstGeom>
          </p:spPr>
          <p:txBody>
            <a:bodyPr wrap="none">
              <a:spAutoFit/>
            </a:bodyPr>
            <a:lstStyle/>
            <a:p>
              <a:pPr>
                <a:defRPr/>
              </a:pPr>
              <a:r>
                <a:rPr lang="en-US" sz="2400" b="1" dirty="0">
                  <a:solidFill>
                    <a:srgbClr val="C00000"/>
                  </a:solidFill>
                  <a:effectLst>
                    <a:outerShdw blurRad="50800" dist="38100" dir="2700000" algn="tl" rotWithShape="0">
                      <a:prstClr val="black">
                        <a:alpha val="40000"/>
                      </a:prstClr>
                    </a:outerShdw>
                  </a:effectLst>
                  <a:latin typeface="Arial" pitchFamily="34" charset="0"/>
                  <a:cs typeface="+mn-cs"/>
                  <a:hlinkClick r:id="rId5"/>
                </a:rPr>
                <a:t>www.mecb.com.mt/create</a:t>
              </a:r>
              <a:endParaRPr lang="en-US" sz="1200" b="1" dirty="0">
                <a:solidFill>
                  <a:srgbClr val="C00000"/>
                </a:solidFill>
                <a:effectLst>
                  <a:outerShdw blurRad="50800" dist="38100" dir="2700000" algn="tl" rotWithShape="0">
                    <a:prstClr val="black">
                      <a:alpha val="40000"/>
                    </a:prstClr>
                  </a:outerShdw>
                </a:effectLst>
                <a:latin typeface="Arial" pitchFamily="34" charset="0"/>
                <a:cs typeface="+mn-cs"/>
              </a:endParaRPr>
            </a:p>
          </p:txBody>
        </p:sp>
      </p:grpSp>
      <p:cxnSp>
        <p:nvCxnSpPr>
          <p:cNvPr id="11" name="Straight Connector 10"/>
          <p:cNvCxnSpPr>
            <a:endCxn id="31751" idx="0"/>
          </p:cNvCxnSpPr>
          <p:nvPr/>
        </p:nvCxnSpPr>
        <p:spPr>
          <a:xfrm>
            <a:off x="2987824" y="1556792"/>
            <a:ext cx="3892119" cy="36004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flipV="1">
            <a:off x="1979712" y="1557338"/>
            <a:ext cx="1007964" cy="64752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9" name="Group 8"/>
          <p:cNvGrpSpPr>
            <a:grpSpLocks/>
          </p:cNvGrpSpPr>
          <p:nvPr/>
        </p:nvGrpSpPr>
        <p:grpSpPr bwMode="auto">
          <a:xfrm>
            <a:off x="467544" y="2276872"/>
            <a:ext cx="3001909" cy="2478995"/>
            <a:chOff x="5458327" y="2510067"/>
            <a:chExt cx="3002105" cy="2479235"/>
          </a:xfrm>
        </p:grpSpPr>
        <p:pic>
          <p:nvPicPr>
            <p:cNvPr id="10" name="Picture 6"/>
            <p:cNvPicPr>
              <a:picLocks noChangeAspect="1" noChangeArrowheads="1"/>
            </p:cNvPicPr>
            <p:nvPr/>
          </p:nvPicPr>
          <p:blipFill>
            <a:blip r:embed="rId6" cstate="print"/>
            <a:stretch>
              <a:fillRect/>
            </a:stretch>
          </p:blipFill>
          <p:spPr bwMode="auto">
            <a:xfrm>
              <a:off x="5458327" y="2510067"/>
              <a:ext cx="3002105" cy="1856122"/>
            </a:xfrm>
            <a:prstGeom prst="rect">
              <a:avLst/>
            </a:prstGeom>
            <a:noFill/>
            <a:ln w="3175">
              <a:solidFill>
                <a:schemeClr val="tx1"/>
              </a:solidFill>
              <a:miter lim="800000"/>
              <a:headEnd/>
              <a:tailEnd/>
            </a:ln>
            <a:effectLst>
              <a:outerShdw blurRad="50800" dist="12700" dir="5400000" algn="ctr" rotWithShape="0">
                <a:srgbClr val="000000">
                  <a:alpha val="43137"/>
                </a:srgbClr>
              </a:outerShdw>
            </a:effectLst>
          </p:spPr>
        </p:pic>
        <p:sp>
          <p:nvSpPr>
            <p:cNvPr id="13" name="Rectangle 7"/>
            <p:cNvSpPr/>
            <p:nvPr/>
          </p:nvSpPr>
          <p:spPr>
            <a:xfrm>
              <a:off x="5758895" y="4527592"/>
              <a:ext cx="2421014" cy="461710"/>
            </a:xfrm>
            <a:prstGeom prst="rect">
              <a:avLst/>
            </a:prstGeom>
          </p:spPr>
          <p:txBody>
            <a:bodyPr wrap="none">
              <a:spAutoFit/>
            </a:bodyPr>
            <a:lstStyle/>
            <a:p>
              <a:pPr>
                <a:defRPr/>
              </a:pPr>
              <a:r>
                <a:rPr lang="en-US" sz="2400" b="1" dirty="0">
                  <a:solidFill>
                    <a:schemeClr val="accent2"/>
                  </a:solidFill>
                  <a:effectLst>
                    <a:outerShdw blurRad="50800" dist="38100" dir="2700000" algn="tl" rotWithShape="0">
                      <a:prstClr val="black">
                        <a:alpha val="40000"/>
                      </a:prstClr>
                    </a:outerShdw>
                  </a:effectLst>
                  <a:latin typeface="Arial" pitchFamily="34" charset="0"/>
                  <a:cs typeface="+mn-cs"/>
                  <a:hlinkClick r:id="rId7"/>
                </a:rPr>
                <a:t>l</a:t>
              </a:r>
              <a:r>
                <a:rPr lang="en-US" sz="2400" b="1" dirty="0" smtClean="0">
                  <a:solidFill>
                    <a:schemeClr val="accent2"/>
                  </a:solidFill>
                  <a:effectLst>
                    <a:outerShdw blurRad="50800" dist="38100" dir="2700000" algn="tl" rotWithShape="0">
                      <a:prstClr val="black">
                        <a:alpha val="40000"/>
                      </a:prstClr>
                    </a:outerShdw>
                  </a:effectLst>
                  <a:latin typeface="Arial" pitchFamily="34" charset="0"/>
                  <a:cs typeface="+mn-cs"/>
                  <a:hlinkClick r:id="rId7"/>
                </a:rPr>
                <a:t>etsdoit.upol.cz</a:t>
              </a:r>
              <a:endParaRPr lang="en-US" sz="1200" b="1" dirty="0">
                <a:solidFill>
                  <a:schemeClr val="accent2"/>
                </a:solidFill>
                <a:effectLst>
                  <a:outerShdw blurRad="50800" dist="38100" dir="2700000" algn="tl" rotWithShape="0">
                    <a:prstClr val="black">
                      <a:alpha val="40000"/>
                    </a:prstClr>
                  </a:outerShdw>
                </a:effectLst>
                <a:latin typeface="Arial" pitchFamily="34" charset="0"/>
                <a:cs typeface="+mn-cs"/>
              </a:endParaRPr>
            </a:p>
          </p:txBody>
        </p:sp>
      </p:grpSp>
      <p:pic>
        <p:nvPicPr>
          <p:cNvPr id="14" name="Obrázek 13" descr="wikihead.png"/>
          <p:cNvPicPr>
            <a:picLocks noChangeAspect="1"/>
          </p:cNvPicPr>
          <p:nvPr/>
        </p:nvPicPr>
        <p:blipFill>
          <a:blip r:embed="rId8" cstate="print"/>
          <a:srcRect l="28497"/>
          <a:stretch>
            <a:fillRect/>
          </a:stretch>
        </p:blipFill>
        <p:spPr>
          <a:xfrm>
            <a:off x="2051720" y="4797152"/>
            <a:ext cx="5238651" cy="1523810"/>
          </a:xfrm>
          <a:prstGeom prst="rect">
            <a:avLst/>
          </a:prstGeom>
        </p:spPr>
      </p:pic>
    </p:spTree>
  </p:cSld>
  <p:clrMapOvr>
    <a:masterClrMapping/>
  </p:clrMapOvr>
  <p:transition>
    <p:dissolve/>
    <p:sndAc>
      <p:stSnd>
        <p:snd r:embed="rId3" name="bomb.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txBox="1">
            <a:spLocks noGrp="1"/>
          </p:cNvSpPr>
          <p:nvPr>
            <p:ph type="body" idx="4294967295"/>
          </p:nvPr>
        </p:nvSpPr>
        <p:spPr>
          <a:xfrm>
            <a:off x="540000" y="1620000"/>
            <a:ext cx="8460000" cy="4500000"/>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marL="0" lvl="0" indent="0">
              <a:spcBef>
                <a:spcPts val="227"/>
              </a:spcBef>
            </a:pPr>
            <a:r>
              <a:rPr lang="en-GB" dirty="0" smtClean="0">
                <a:latin typeface="" pitchFamily="16"/>
              </a:rPr>
              <a:t>  A </a:t>
            </a:r>
            <a:r>
              <a:rPr lang="en-GB" dirty="0">
                <a:latin typeface="" pitchFamily="16"/>
              </a:rPr>
              <a:t>group website developing</a:t>
            </a:r>
          </a:p>
          <a:p>
            <a:pPr lvl="0">
              <a:spcBef>
                <a:spcPts val="227"/>
              </a:spcBef>
            </a:pPr>
            <a:r>
              <a:rPr lang="en-GB" i="1" dirty="0">
                <a:latin typeface="Arial" pitchFamily="34"/>
              </a:rPr>
              <a:t>Wiki</a:t>
            </a:r>
            <a:r>
              <a:rPr lang="en-GB" dirty="0">
                <a:latin typeface="Arial" pitchFamily="34"/>
              </a:rPr>
              <a:t> – a website, allows the</a:t>
            </a:r>
          </a:p>
          <a:p>
            <a:pPr lvl="0">
              <a:spcBef>
                <a:spcPts val="227"/>
              </a:spcBef>
            </a:pPr>
            <a:r>
              <a:rPr lang="en-GB" dirty="0">
                <a:latin typeface="Arial" pitchFamily="34"/>
              </a:rPr>
              <a:t>creation and editing web pages via a web browser using a simplified </a:t>
            </a:r>
            <a:r>
              <a:rPr lang="en-GB" dirty="0" err="1">
                <a:latin typeface="Arial" pitchFamily="34"/>
              </a:rPr>
              <a:t>markup</a:t>
            </a:r>
            <a:r>
              <a:rPr lang="en-GB" dirty="0">
                <a:latin typeface="Arial" pitchFamily="34"/>
              </a:rPr>
              <a:t> language or a WYSIWYG text editor; powered by wiki software often used collaboratively by multiple users.</a:t>
            </a:r>
          </a:p>
          <a:p>
            <a:pPr marL="0" lvl="0" indent="0">
              <a:spcBef>
                <a:spcPts val="227"/>
              </a:spcBef>
            </a:pPr>
            <a:r>
              <a:rPr lang="en-GB" dirty="0" smtClean="0">
                <a:latin typeface="" pitchFamily="16"/>
              </a:rPr>
              <a:t>  Different </a:t>
            </a:r>
            <a:r>
              <a:rPr lang="en-GB" dirty="0">
                <a:latin typeface="" pitchFamily="16"/>
              </a:rPr>
              <a:t>level of control and permissions</a:t>
            </a:r>
          </a:p>
          <a:p>
            <a:pPr marL="0" lvl="0" indent="0">
              <a:spcBef>
                <a:spcPts val="227"/>
              </a:spcBef>
            </a:pPr>
            <a:r>
              <a:rPr lang="en-GB" b="1" dirty="0" smtClean="0">
                <a:solidFill>
                  <a:srgbClr val="2323DC"/>
                </a:solidFill>
                <a:effectLst>
                  <a:outerShdw dist="17961" dir="2700000">
                    <a:scrgbClr r="0" g="0" b="0"/>
                  </a:outerShdw>
                </a:effectLst>
                <a:latin typeface="Arial" pitchFamily="34"/>
              </a:rPr>
              <a:t>  </a:t>
            </a:r>
            <a:r>
              <a:rPr lang="en-GB" b="1" dirty="0" smtClean="0">
                <a:solidFill>
                  <a:srgbClr val="2323DC"/>
                </a:solidFill>
                <a:effectLst>
                  <a:outerShdw dist="17961" dir="2700000">
                    <a:scrgbClr r="0" g="0" b="0"/>
                  </a:outerShdw>
                </a:effectLst>
                <a:latin typeface="Arial" pitchFamily="34"/>
                <a:hlinkClick r:id="rId3"/>
              </a:rPr>
              <a:t>http</a:t>
            </a:r>
            <a:r>
              <a:rPr lang="en-GB" b="1" dirty="0">
                <a:solidFill>
                  <a:srgbClr val="2323DC"/>
                </a:solidFill>
                <a:effectLst>
                  <a:outerShdw dist="17961" dir="2700000">
                    <a:scrgbClr r="0" g="0" b="0"/>
                  </a:outerShdw>
                </a:effectLst>
                <a:latin typeface="Arial" pitchFamily="34"/>
                <a:hlinkClick r:id="rId3"/>
              </a:rPr>
              <a:t>://www.dokuwiki.org</a:t>
            </a:r>
            <a:endParaRPr lang="en-GB" b="1" dirty="0">
              <a:solidFill>
                <a:srgbClr val="2323DC"/>
              </a:solidFill>
              <a:effectLst>
                <a:outerShdw dist="17961" dir="2700000">
                  <a:scrgbClr r="0" g="0" b="0"/>
                </a:outerShdw>
              </a:effectLst>
              <a:latin typeface="Arial" pitchFamily="34"/>
            </a:endParaRPr>
          </a:p>
        </p:txBody>
      </p:sp>
      <p:pic>
        <p:nvPicPr>
          <p:cNvPr id="4" name="Obrázek 3"/>
          <p:cNvPicPr>
            <a:picLocks noChangeAspect="1"/>
          </p:cNvPicPr>
          <p:nvPr/>
        </p:nvPicPr>
        <p:blipFill>
          <a:blip r:embed="rId4" cstate="print">
            <a:alphaModFix/>
            <a:lum/>
          </a:blip>
          <a:srcRect/>
          <a:stretch>
            <a:fillRect/>
          </a:stretch>
        </p:blipFill>
        <p:spPr>
          <a:xfrm>
            <a:off x="7005599" y="878400"/>
            <a:ext cx="1814400" cy="1821599"/>
          </a:xfrm>
          <a:prstGeom prst="rect">
            <a:avLst/>
          </a:prstGeom>
          <a:noFill/>
          <a:ln>
            <a:noFill/>
          </a:ln>
        </p:spPr>
      </p:pic>
      <p:sp>
        <p:nvSpPr>
          <p:cNvPr id="5"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0" y="836712"/>
            <a:ext cx="8652480" cy="525401"/>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2800" b="1" dirty="0" smtClean="0">
                <a:solidFill>
                  <a:srgbClr val="C00000"/>
                </a:solidFill>
                <a:effectLst>
                  <a:outerShdw dist="17961" dir="2700000">
                    <a:scrgbClr r="0" g="0" b="0"/>
                  </a:outerShdw>
                </a:effectLst>
                <a:latin typeface="Aharoni" pitchFamily="2" charset="-79"/>
                <a:cs typeface="Aharoni" pitchFamily="2" charset="-79"/>
              </a:rPr>
              <a:t>The </a:t>
            </a:r>
            <a:r>
              <a:rPr lang="en-US" sz="2800" b="1" dirty="0" err="1" smtClean="0">
                <a:solidFill>
                  <a:srgbClr val="C00000"/>
                </a:solidFill>
                <a:effectLst>
                  <a:outerShdw dist="17961" dir="2700000">
                    <a:scrgbClr r="0" g="0" b="0"/>
                  </a:outerShdw>
                </a:effectLst>
                <a:latin typeface="Aharoni" pitchFamily="2" charset="-79"/>
                <a:cs typeface="Aharoni" pitchFamily="2" charset="-79"/>
              </a:rPr>
              <a:t>Dokuwiki</a:t>
            </a:r>
            <a:r>
              <a:rPr lang="en-US" sz="2800" b="1" dirty="0" smtClean="0">
                <a:solidFill>
                  <a:srgbClr val="C00000"/>
                </a:solidFill>
                <a:effectLst>
                  <a:outerShdw dist="17961" dir="2700000">
                    <a:scrgbClr r="0" g="0" b="0"/>
                  </a:outerShdw>
                </a:effectLst>
                <a:latin typeface="Aharoni" pitchFamily="2" charset="-79"/>
                <a:cs typeface="Aharoni" pitchFamily="2" charset="-79"/>
              </a:rPr>
              <a:t> engine</a:t>
            </a:r>
            <a:endParaRPr lang="en-US" sz="2800" b="1" dirty="0">
              <a:solidFill>
                <a:srgbClr val="C00000"/>
              </a:solidFill>
              <a:effectLst>
                <a:outerShdw dist="17961" dir="2700000">
                  <a:scrgbClr r="0" g="0" b="0"/>
                </a:outerShdw>
              </a:effectLst>
              <a:latin typeface="Aharoni" pitchFamily="2" charset="-79"/>
              <a:cs typeface="Aharoni" pitchFamily="2" charset="-79"/>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txBox="1">
            <a:spLocks noGrp="1"/>
          </p:cNvSpPr>
          <p:nvPr>
            <p:ph type="body" idx="4294967295"/>
          </p:nvPr>
        </p:nvSpPr>
        <p:spPr>
          <a:xfrm>
            <a:off x="540000" y="1620000"/>
            <a:ext cx="8460000" cy="4500000"/>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lvl="0">
              <a:spcBef>
                <a:spcPts val="227"/>
              </a:spcBef>
            </a:pPr>
            <a:r>
              <a:rPr lang="en-GB" dirty="0">
                <a:latin typeface="Arial" pitchFamily="34"/>
              </a:rPr>
              <a:t>standard compliant, simple to</a:t>
            </a:r>
          </a:p>
          <a:p>
            <a:pPr lvl="0">
              <a:spcBef>
                <a:spcPts val="227"/>
              </a:spcBef>
            </a:pPr>
            <a:r>
              <a:rPr lang="en-GB" dirty="0">
                <a:latin typeface="Arial" pitchFamily="34"/>
              </a:rPr>
              <a:t>use Wiki, mainly aimed at</a:t>
            </a:r>
          </a:p>
          <a:p>
            <a:pPr lvl="0">
              <a:spcBef>
                <a:spcPts val="227"/>
              </a:spcBef>
            </a:pPr>
            <a:r>
              <a:rPr lang="en-GB" dirty="0">
                <a:latin typeface="Arial" pitchFamily="34"/>
              </a:rPr>
              <a:t>creating documentation of any</a:t>
            </a:r>
          </a:p>
          <a:p>
            <a:pPr lvl="0">
              <a:spcBef>
                <a:spcPts val="227"/>
              </a:spcBef>
            </a:pPr>
            <a:r>
              <a:rPr lang="en-GB" dirty="0">
                <a:latin typeface="Arial" pitchFamily="34"/>
              </a:rPr>
              <a:t>kind</a:t>
            </a:r>
          </a:p>
          <a:p>
            <a:pPr lvl="0">
              <a:spcBef>
                <a:spcPts val="227"/>
              </a:spcBef>
            </a:pPr>
            <a:r>
              <a:rPr lang="en-GB" dirty="0">
                <a:latin typeface="Arial" pitchFamily="34"/>
              </a:rPr>
              <a:t>targeted at developer teams, workgroups and small companies</a:t>
            </a:r>
          </a:p>
          <a:p>
            <a:pPr lvl="0">
              <a:spcBef>
                <a:spcPts val="227"/>
              </a:spcBef>
            </a:pPr>
            <a:r>
              <a:rPr lang="en-GB" dirty="0">
                <a:latin typeface="Arial" pitchFamily="34"/>
              </a:rPr>
              <a:t>GPL 2 licence, </a:t>
            </a:r>
            <a:r>
              <a:rPr lang="en-GB" dirty="0" err="1">
                <a:latin typeface="Arial" pitchFamily="34"/>
              </a:rPr>
              <a:t>monobook</a:t>
            </a:r>
            <a:r>
              <a:rPr lang="en-GB" dirty="0">
                <a:latin typeface="Arial" pitchFamily="34"/>
              </a:rPr>
              <a:t> template</a:t>
            </a:r>
          </a:p>
          <a:p>
            <a:pPr marL="0" lvl="0" indent="0"/>
            <a:r>
              <a:rPr lang="en-GB" b="1" dirty="0" smtClean="0">
                <a:solidFill>
                  <a:srgbClr val="2323DC"/>
                </a:solidFill>
                <a:effectLst>
                  <a:outerShdw dist="17961" dir="2700000">
                    <a:scrgbClr r="0" g="0" b="0"/>
                  </a:outerShdw>
                </a:effectLst>
                <a:latin typeface="Arial" pitchFamily="34"/>
              </a:rPr>
              <a:t>  </a:t>
            </a:r>
            <a:r>
              <a:rPr lang="en-GB" b="1" dirty="0" smtClean="0">
                <a:solidFill>
                  <a:schemeClr val="accent2">
                    <a:lumMod val="75000"/>
                  </a:schemeClr>
                </a:solidFill>
                <a:effectLst>
                  <a:outerShdw dist="17961" dir="2700000">
                    <a:scrgbClr r="0" g="0" b="0"/>
                  </a:outerShdw>
                </a:effectLst>
                <a:latin typeface="Arial" pitchFamily="34"/>
                <a:hlinkClick r:id="rId3"/>
              </a:rPr>
              <a:t>http</a:t>
            </a:r>
            <a:r>
              <a:rPr lang="en-GB" b="1" dirty="0">
                <a:solidFill>
                  <a:schemeClr val="accent2">
                    <a:lumMod val="75000"/>
                  </a:schemeClr>
                </a:solidFill>
                <a:effectLst>
                  <a:outerShdw dist="17961" dir="2700000">
                    <a:scrgbClr r="0" g="0" b="0"/>
                  </a:outerShdw>
                </a:effectLst>
                <a:latin typeface="Arial" pitchFamily="34"/>
                <a:hlinkClick r:id="rId3"/>
              </a:rPr>
              <a:t>://www.dokuwiki.org</a:t>
            </a:r>
            <a:endParaRPr lang="en-GB" b="1" dirty="0">
              <a:solidFill>
                <a:schemeClr val="accent2">
                  <a:lumMod val="75000"/>
                </a:schemeClr>
              </a:solidFill>
              <a:effectLst>
                <a:outerShdw dist="17961" dir="2700000">
                  <a:scrgbClr r="0" g="0" b="0"/>
                </a:outerShdw>
              </a:effectLst>
              <a:latin typeface="Arial" pitchFamily="34"/>
            </a:endParaRPr>
          </a:p>
        </p:txBody>
      </p:sp>
      <p:pic>
        <p:nvPicPr>
          <p:cNvPr id="4" name="Obrázek 3"/>
          <p:cNvPicPr>
            <a:picLocks noChangeAspect="1"/>
          </p:cNvPicPr>
          <p:nvPr/>
        </p:nvPicPr>
        <p:blipFill>
          <a:blip r:embed="rId4" cstate="print">
            <a:alphaModFix/>
            <a:lum/>
          </a:blip>
          <a:srcRect/>
          <a:stretch>
            <a:fillRect/>
          </a:stretch>
        </p:blipFill>
        <p:spPr>
          <a:xfrm>
            <a:off x="7005599" y="878400"/>
            <a:ext cx="1814400" cy="1821599"/>
          </a:xfrm>
          <a:prstGeom prst="rect">
            <a:avLst/>
          </a:prstGeom>
          <a:noFill/>
          <a:ln>
            <a:noFill/>
          </a:ln>
        </p:spPr>
      </p:pic>
      <p:pic>
        <p:nvPicPr>
          <p:cNvPr id="5" name="Obrázek 4"/>
          <p:cNvPicPr>
            <a:picLocks noChangeAspect="1"/>
          </p:cNvPicPr>
          <p:nvPr/>
        </p:nvPicPr>
        <p:blipFill>
          <a:blip r:embed="rId5" cstate="print">
            <a:alphaModFix/>
            <a:lum/>
          </a:blip>
          <a:srcRect/>
          <a:stretch>
            <a:fillRect/>
          </a:stretch>
        </p:blipFill>
        <p:spPr>
          <a:xfrm>
            <a:off x="6141240" y="5400000"/>
            <a:ext cx="2599920" cy="720000"/>
          </a:xfrm>
          <a:prstGeom prst="rect">
            <a:avLst/>
          </a:prstGeom>
          <a:noFill/>
          <a:ln>
            <a:noFill/>
          </a:ln>
        </p:spPr>
      </p:pic>
      <p:sp>
        <p:nvSpPr>
          <p:cNvPr id="6"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0" y="836712"/>
            <a:ext cx="8724488" cy="525401"/>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2800" b="1" dirty="0">
                <a:solidFill>
                  <a:srgbClr val="C00000"/>
                </a:solidFill>
                <a:effectLst>
                  <a:outerShdw dist="17961" dir="2700000">
                    <a:scrgbClr r="0" g="0" b="0"/>
                  </a:outerShdw>
                </a:effectLst>
                <a:latin typeface="Aharoni" pitchFamily="2" charset="-79"/>
                <a:cs typeface="Aharoni" pitchFamily="2" charset="-79"/>
              </a:rPr>
              <a:t>The </a:t>
            </a:r>
            <a:r>
              <a:rPr lang="en-US" sz="2800" b="1" dirty="0" err="1">
                <a:solidFill>
                  <a:srgbClr val="C00000"/>
                </a:solidFill>
                <a:effectLst>
                  <a:outerShdw dist="17961" dir="2700000">
                    <a:scrgbClr r="0" g="0" b="0"/>
                  </a:outerShdw>
                </a:effectLst>
                <a:latin typeface="Aharoni" pitchFamily="2" charset="-79"/>
                <a:cs typeface="Aharoni" pitchFamily="2" charset="-79"/>
              </a:rPr>
              <a:t>Dokuwiki</a:t>
            </a:r>
            <a:r>
              <a:rPr lang="en-US" sz="2800" b="1" dirty="0">
                <a:solidFill>
                  <a:srgbClr val="C00000"/>
                </a:solidFill>
                <a:effectLst>
                  <a:outerShdw dist="17961" dir="2700000">
                    <a:scrgbClr r="0" g="0" b="0"/>
                  </a:outerShdw>
                </a:effectLst>
                <a:latin typeface="Aharoni" pitchFamily="2" charset="-79"/>
                <a:cs typeface="Aharoni" pitchFamily="2" charset="-79"/>
              </a:rPr>
              <a:t> engine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360" y="647280"/>
            <a:ext cx="9143640" cy="565272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ástupný symbol pro text 2"/>
          <p:cNvSpPr txBox="1">
            <a:spLocks noGrp="1"/>
          </p:cNvSpPr>
          <p:nvPr>
            <p:ph type="body" idx="4294967295"/>
          </p:nvPr>
        </p:nvSpPr>
        <p:spPr>
          <a:xfrm>
            <a:off x="540000" y="1484784"/>
            <a:ext cx="8460000" cy="4635216"/>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lvl="0"/>
            <a:r>
              <a:rPr lang="en-GB">
                <a:latin typeface="Arial" pitchFamily="34"/>
              </a:rPr>
              <a:t>Blog</a:t>
            </a:r>
          </a:p>
          <a:p>
            <a:pPr lvl="0"/>
            <a:r>
              <a:rPr lang="en-GB">
                <a:latin typeface="Arial" pitchFamily="34"/>
              </a:rPr>
              <a:t>Filelist</a:t>
            </a:r>
          </a:p>
          <a:p>
            <a:pPr lvl="0"/>
            <a:r>
              <a:rPr lang="en-GB">
                <a:latin typeface="Arial" pitchFamily="34"/>
              </a:rPr>
              <a:t>Flowplayer</a:t>
            </a:r>
          </a:p>
          <a:p>
            <a:pPr lvl="0"/>
            <a:r>
              <a:rPr lang="en-GB">
                <a:latin typeface="Arial" pitchFamily="34"/>
              </a:rPr>
              <a:t>Gallery</a:t>
            </a:r>
          </a:p>
          <a:p>
            <a:pPr lvl="0"/>
            <a:r>
              <a:rPr lang="en-GB">
                <a:latin typeface="Arial" pitchFamily="34"/>
              </a:rPr>
              <a:t>ConveyThis</a:t>
            </a:r>
          </a:p>
        </p:txBody>
      </p:sp>
      <p:pic>
        <p:nvPicPr>
          <p:cNvPr id="4" name="Obrázek 3"/>
          <p:cNvPicPr>
            <a:picLocks noChangeAspect="1"/>
          </p:cNvPicPr>
          <p:nvPr/>
        </p:nvPicPr>
        <p:blipFill>
          <a:blip r:embed="rId3" cstate="print">
            <a:alphaModFix/>
            <a:lum/>
          </a:blip>
          <a:srcRect/>
          <a:stretch>
            <a:fillRect/>
          </a:stretch>
        </p:blipFill>
        <p:spPr>
          <a:xfrm>
            <a:off x="3780000" y="1800000"/>
            <a:ext cx="5042160" cy="4320000"/>
          </a:xfrm>
          <a:prstGeom prst="rect">
            <a:avLst/>
          </a:prstGeom>
          <a:noFill/>
          <a:ln w="0">
            <a:solidFill>
              <a:srgbClr val="000000"/>
            </a:solidFill>
            <a:prstDash val="solid"/>
          </a:ln>
          <a:effectLst>
            <a:outerShdw dist="50912" dir="2700000" algn="tl">
              <a:srgbClr val="808080">
                <a:alpha val="75000"/>
              </a:srgbClr>
            </a:outerShdw>
          </a:effectLst>
        </p:spPr>
      </p:pic>
      <p:pic>
        <p:nvPicPr>
          <p:cNvPr id="5" name="Obrázek 4"/>
          <p:cNvPicPr>
            <a:picLocks noChangeAspect="1"/>
          </p:cNvPicPr>
          <p:nvPr/>
        </p:nvPicPr>
        <p:blipFill>
          <a:blip r:embed="rId4" cstate="print">
            <a:alphaModFix/>
            <a:lum/>
          </a:blip>
          <a:srcRect/>
          <a:stretch>
            <a:fillRect/>
          </a:stretch>
        </p:blipFill>
        <p:spPr>
          <a:xfrm>
            <a:off x="916200" y="4500000"/>
            <a:ext cx="2323800" cy="1752119"/>
          </a:xfrm>
          <a:prstGeom prst="rect">
            <a:avLst/>
          </a:prstGeom>
          <a:noFill/>
          <a:ln>
            <a:noFill/>
          </a:ln>
        </p:spPr>
      </p:pic>
      <p:sp>
        <p:nvSpPr>
          <p:cNvPr id="6" name="Rounded Rectangle 5"/>
          <p:cNvSpPr/>
          <p:nvPr/>
        </p:nvSpPr>
        <p:spPr>
          <a:xfrm>
            <a:off x="-757238" y="765175"/>
            <a:ext cx="4681538" cy="647700"/>
          </a:xfrm>
          <a:prstGeom prst="roundRect">
            <a:avLst/>
          </a:prstGeom>
          <a:solidFill>
            <a:schemeClr val="accent3">
              <a:lumMod val="85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Nadpis 1"/>
          <p:cNvSpPr txBox="1">
            <a:spLocks noGrp="1"/>
          </p:cNvSpPr>
          <p:nvPr>
            <p:ph type="title" idx="4294967295"/>
          </p:nvPr>
        </p:nvSpPr>
        <p:spPr>
          <a:xfrm>
            <a:off x="251520" y="836712"/>
            <a:ext cx="8400960" cy="525401"/>
          </a:xfrm>
          <a:prstGeom prst="rect">
            <a:avLst/>
          </a:prstGeom>
        </p:spPr>
        <p:txBody>
          <a:bodyPr wrap="square" lIns="90000" tIns="46800" rIns="90000" bIns="46800" anchor="t" anchorCtr="0">
            <a:spAutoFit/>
          </a:bodyPr>
          <a:lstStyle>
            <a:defPPr lvl="0">
              <a:buNone/>
            </a:defPPr>
            <a:lvl1pPr lvl="0">
              <a:buNone/>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r>
              <a:rPr lang="en-US" sz="2800" b="1" dirty="0">
                <a:solidFill>
                  <a:srgbClr val="C00000"/>
                </a:solidFill>
                <a:effectLst>
                  <a:outerShdw dist="17961" dir="2700000">
                    <a:scrgbClr r="0" g="0" b="0"/>
                  </a:outerShdw>
                </a:effectLst>
                <a:latin typeface="Aharoni" pitchFamily="2" charset="-79"/>
                <a:cs typeface="Aharoni" pitchFamily="2" charset="-79"/>
              </a:rPr>
              <a:t>Sections and </a:t>
            </a:r>
            <a:r>
              <a:rPr lang="en-US" sz="2800" b="1" dirty="0" err="1">
                <a:solidFill>
                  <a:srgbClr val="C00000"/>
                </a:solidFill>
                <a:effectLst>
                  <a:outerShdw dist="17961" dir="2700000">
                    <a:scrgbClr r="0" g="0" b="0"/>
                  </a:outerShdw>
                </a:effectLst>
                <a:latin typeface="Aharoni" pitchFamily="2" charset="-79"/>
                <a:cs typeface="Aharoni" pitchFamily="2" charset="-79"/>
              </a:rPr>
              <a:t>plugins</a:t>
            </a:r>
            <a:endParaRPr lang="en-US" sz="2800" b="1" dirty="0">
              <a:solidFill>
                <a:srgbClr val="C00000"/>
              </a:solidFill>
              <a:effectLst>
                <a:outerShdw dist="17961" dir="2700000">
                  <a:scrgbClr r="0" g="0" b="0"/>
                </a:outerShdw>
              </a:effectLst>
              <a:latin typeface="Aharoni" pitchFamily="2" charset="-79"/>
              <a:cs typeface="Aharoni" pitchFamily="2" charset="-79"/>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Zástupný symbol pro text 1"/>
          <p:cNvSpPr txBox="1">
            <a:spLocks noGrp="1"/>
          </p:cNvSpPr>
          <p:nvPr>
            <p:ph type="body" idx="4294967295"/>
          </p:nvPr>
        </p:nvSpPr>
        <p:spPr>
          <a:xfrm>
            <a:off x="540000" y="764704"/>
            <a:ext cx="8460000" cy="5355296"/>
          </a:xfrm>
          <a:prstGeom prst="rect">
            <a:avLst/>
          </a:prstGeom>
        </p:spPr>
        <p:txBody>
          <a:bodyPr wrap="square" lIns="90000" tIns="46800" rIns="90000" bIns="46800" anchor="t" anchorCtr="0"/>
          <a:lstStyle>
            <a:defPPr marL="342720" marR="0" lvl="0" indent="-342720" algn="l" rtl="0" hangingPunct="1">
              <a:lnSpc>
                <a:spcPct val="100000"/>
              </a:lnSpc>
              <a:spcBef>
                <a:spcPts val="799"/>
              </a:spcBef>
              <a:spcAft>
                <a:spcPts val="0"/>
              </a:spcAft>
              <a:buClr>
                <a:srgbClr val="000000"/>
              </a:buClr>
              <a:buSzPct val="100000"/>
              <a:buFont typeface="Arial" pitchFamily="34"/>
              <a:buNone/>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defPPr>
            <a:lvl1pPr marL="342720" marR="0" lvl="0" indent="-342720" algn="l" rtl="0" hangingPunct="1">
              <a:lnSpc>
                <a:spcPct val="100000"/>
              </a:lnSpc>
              <a:spcBef>
                <a:spcPts val="799"/>
              </a:spcBef>
              <a:spcAft>
                <a:spcPts val="0"/>
              </a:spcAft>
              <a:buClr>
                <a:srgbClr val="000000"/>
              </a:buClr>
              <a:buSzPct val="100000"/>
              <a:buFont typeface="Arial" pitchFamily="34"/>
              <a:buChar char="•"/>
              <a:tabLst>
                <a:tab pos="571320" algn="l"/>
                <a:tab pos="1485719" algn="l"/>
                <a:tab pos="2400119" algn="l"/>
                <a:tab pos="3314519" algn="l"/>
                <a:tab pos="4228919" algn="l"/>
                <a:tab pos="5143320" algn="l"/>
                <a:tab pos="6057720" algn="l"/>
                <a:tab pos="6972120" algn="l"/>
                <a:tab pos="7886520" algn="l"/>
                <a:tab pos="8800920" algn="l"/>
                <a:tab pos="9715320" algn="l"/>
              </a:tabLst>
              <a:defRPr lang="cs-CZ" sz="3200" b="0" i="0" u="none" strike="noStrike" kern="1200" baseline="0">
                <a:ln>
                  <a:noFill/>
                </a:ln>
                <a:solidFill>
                  <a:srgbClr val="000000"/>
                </a:solidFill>
                <a:latin typeface="Arial" pitchFamily="2"/>
                <a:ea typeface="DejaVu Sans" pitchFamily="2"/>
                <a:cs typeface="Mangal" pitchFamily="2"/>
              </a:defRPr>
            </a:lvl1pPr>
            <a:lvl2pPr marL="742680" marR="0" lvl="1" indent="-285480" algn="l" rtl="0" hangingPunct="1">
              <a:lnSpc>
                <a:spcPct val="100000"/>
              </a:lnSpc>
              <a:spcBef>
                <a:spcPts val="697"/>
              </a:spcBef>
              <a:spcAft>
                <a:spcPts val="0"/>
              </a:spcAft>
              <a:buClr>
                <a:srgbClr val="000000"/>
              </a:buClr>
              <a:buSzPct val="100000"/>
              <a:buFont typeface="Arial" pitchFamily="34"/>
              <a:buChar char="–"/>
              <a:tabLst>
                <a:tab pos="171360" algn="l"/>
                <a:tab pos="1085759" algn="l"/>
                <a:tab pos="2000160" algn="l"/>
                <a:tab pos="2914560" algn="l"/>
                <a:tab pos="3828959" algn="l"/>
                <a:tab pos="4743360" algn="l"/>
                <a:tab pos="5657760" algn="l"/>
                <a:tab pos="6572160" algn="l"/>
                <a:tab pos="7486560" algn="l"/>
                <a:tab pos="8400960" algn="l"/>
                <a:tab pos="9315360" algn="l"/>
              </a:tabLst>
              <a:defRPr lang="cs-CZ" sz="2800" b="0" i="0" u="none" strike="noStrike" kern="1200" baseline="0">
                <a:ln>
                  <a:noFill/>
                </a:ln>
                <a:solidFill>
                  <a:srgbClr val="000000"/>
                </a:solidFill>
                <a:latin typeface="Arial" pitchFamily="2"/>
                <a:ea typeface="DejaVu Sans" pitchFamily="2"/>
                <a:cs typeface="Mangal" pitchFamily="2"/>
              </a:defRPr>
            </a:lvl2pPr>
            <a:lvl3pPr marL="1143000" marR="0" lvl="2" indent="-228600" algn="l" rtl="0" hangingPunct="1">
              <a:lnSpc>
                <a:spcPct val="100000"/>
              </a:lnSpc>
              <a:spcBef>
                <a:spcPts val="598"/>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 pos="8915399" algn="l"/>
              </a:tabLst>
              <a:defRPr lang="cs-CZ" sz="2400" b="0" i="0" u="none" strike="noStrike" kern="1200" baseline="0">
                <a:ln>
                  <a:noFill/>
                </a:ln>
                <a:solidFill>
                  <a:srgbClr val="000000"/>
                </a:solidFill>
                <a:latin typeface="Arial" pitchFamily="2"/>
                <a:ea typeface="DejaVu Sans" pitchFamily="2"/>
                <a:cs typeface="Mangal" pitchFamily="2"/>
              </a:defRPr>
            </a:lvl3pPr>
            <a:lvl4pPr marL="1600199" marR="0" lvl="3" indent="-228600" algn="l" rtl="0" hangingPunct="1">
              <a:lnSpc>
                <a:spcPct val="100000"/>
              </a:lnSpc>
              <a:spcBef>
                <a:spcPts val="499"/>
              </a:spcBef>
              <a:spcAft>
                <a:spcPts val="0"/>
              </a:spcAft>
              <a:buClr>
                <a:srgbClr val="000000"/>
              </a:buClr>
              <a:buSzPct val="100000"/>
              <a:buFont typeface="Arial" pitchFamily="34"/>
              <a:buChar char="–"/>
              <a:tabLst>
                <a:tab pos="228600" algn="l"/>
                <a:tab pos="1143000" algn="l"/>
                <a:tab pos="2057400" algn="l"/>
                <a:tab pos="2971800" algn="l"/>
                <a:tab pos="3886200" algn="l"/>
                <a:tab pos="4800600" algn="l"/>
                <a:tab pos="5715000" algn="l"/>
                <a:tab pos="6629400" algn="l"/>
                <a:tab pos="7543799" algn="l"/>
                <a:tab pos="8458200" algn="l"/>
              </a:tabLst>
              <a:defRPr lang="cs-CZ" sz="2000" b="0" i="0" u="none" strike="noStrike" kern="1200" baseline="0">
                <a:ln>
                  <a:noFill/>
                </a:ln>
                <a:solidFill>
                  <a:srgbClr val="000000"/>
                </a:solidFill>
                <a:latin typeface="Arial" pitchFamily="2"/>
                <a:ea typeface="DejaVu Sans" pitchFamily="2"/>
                <a:cs typeface="Mangal" pitchFamily="2"/>
              </a:defRPr>
            </a:lvl4pPr>
            <a:lvl5pPr marL="2057400" marR="0" lvl="4"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5pPr>
            <a:lvl6pPr marL="2057400" marR="0" lvl="5"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6pPr>
            <a:lvl7pPr marL="2057400" marR="0" lvl="6"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7pPr>
            <a:lvl8pPr marL="2057400" marR="0" lvl="7"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8pPr>
            <a:lvl9pPr marL="2057400" marR="0" lvl="8" indent="-228600" algn="l" rtl="0" hangingPunct="1">
              <a:lnSpc>
                <a:spcPct val="100000"/>
              </a:lnSpc>
              <a:spcBef>
                <a:spcPts val="499"/>
              </a:spcBef>
              <a:spcAft>
                <a:spcPts val="0"/>
              </a:spcAft>
              <a:buClr>
                <a:srgbClr val="000000"/>
              </a:buClr>
              <a:buSzPct val="100000"/>
              <a:buFont typeface="Arial" pitchFamily="34"/>
              <a:buChar char="»"/>
              <a:tabLst>
                <a:tab pos="685799" algn="l"/>
                <a:tab pos="1600200" algn="l"/>
                <a:tab pos="2514600" algn="l"/>
                <a:tab pos="3429000" algn="l"/>
                <a:tab pos="4343400" algn="l"/>
                <a:tab pos="5257800" algn="l"/>
                <a:tab pos="6172200" algn="l"/>
                <a:tab pos="7086600" algn="l"/>
                <a:tab pos="8000999" algn="l"/>
              </a:tabLst>
              <a:defRPr lang="cs-CZ" sz="2000" b="0" i="0" u="none" strike="noStrike" kern="1200" baseline="0">
                <a:ln>
                  <a:noFill/>
                </a:ln>
                <a:solidFill>
                  <a:srgbClr val="000000"/>
                </a:solidFill>
                <a:latin typeface="Arial" pitchFamily="2"/>
                <a:ea typeface="DejaVu Sans" pitchFamily="2"/>
                <a:cs typeface="Mangal" pitchFamily="2"/>
              </a:defRPr>
            </a:lvl9pPr>
          </a:lstStyle>
          <a:p>
            <a:pPr lvl="0">
              <a:spcBef>
                <a:spcPts val="227"/>
              </a:spcBef>
              <a:buNone/>
            </a:pPr>
            <a:r>
              <a:rPr lang="en-GB" dirty="0">
                <a:effectLst>
                  <a:outerShdw dist="17961" dir="2700000">
                    <a:scrgbClr r="0" g="0" b="0"/>
                  </a:outerShdw>
                </a:effectLst>
                <a:latin typeface="Arial" pitchFamily="34"/>
              </a:rPr>
              <a:t>Page editing and picture gallery</a:t>
            </a:r>
          </a:p>
        </p:txBody>
      </p:sp>
      <p:pic>
        <p:nvPicPr>
          <p:cNvPr id="3" name="Obrázek 2"/>
          <p:cNvPicPr>
            <a:picLocks noChangeAspect="1"/>
          </p:cNvPicPr>
          <p:nvPr/>
        </p:nvPicPr>
        <p:blipFill>
          <a:blip r:embed="rId3" cstate="print">
            <a:alphaModFix/>
            <a:lum/>
          </a:blip>
          <a:srcRect/>
          <a:stretch>
            <a:fillRect/>
          </a:stretch>
        </p:blipFill>
        <p:spPr>
          <a:xfrm>
            <a:off x="0" y="1484784"/>
            <a:ext cx="9143640" cy="2856240"/>
          </a:xfrm>
          <a:prstGeom prst="rect">
            <a:avLst/>
          </a:prstGeom>
          <a:noFill/>
          <a:ln w="18000">
            <a:solidFill>
              <a:srgbClr val="000000"/>
            </a:solidFill>
            <a:prstDash val="solid"/>
          </a:ln>
          <a:effectLst>
            <a:reflection blurRad="6350" stA="50000" endA="300" endPos="90000" dir="5400000" sy="-100000" algn="bl" rotWithShape="0"/>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cstate="print">
            <a:alphaModFix/>
            <a:lum/>
          </a:blip>
          <a:srcRect/>
          <a:stretch>
            <a:fillRect/>
          </a:stretch>
        </p:blipFill>
        <p:spPr>
          <a:xfrm>
            <a:off x="360" y="36000"/>
            <a:ext cx="9143640" cy="6300000"/>
          </a:xfrm>
          <a:prstGeom prst="rect">
            <a:avLst/>
          </a:prstGeom>
          <a:noFill/>
          <a:ln>
            <a:noFill/>
          </a:ln>
        </p:spPr>
      </p:pic>
      <p:pic>
        <p:nvPicPr>
          <p:cNvPr id="4" name="Obrázek 3" descr="logo_lets_do_it_h_gray.gif"/>
          <p:cNvPicPr>
            <a:picLocks noChangeAspect="1"/>
          </p:cNvPicPr>
          <p:nvPr/>
        </p:nvPicPr>
        <p:blipFill>
          <a:blip r:embed="rId4" cstate="print"/>
          <a:stretch>
            <a:fillRect/>
          </a:stretch>
        </p:blipFill>
        <p:spPr>
          <a:xfrm>
            <a:off x="6156176" y="4077072"/>
            <a:ext cx="2019300" cy="476250"/>
          </a:xfrm>
          <a:prstGeom prst="rect">
            <a:avLst/>
          </a:prstGeom>
          <a:effectLst>
            <a:reflection blurRad="6350" stA="50000" endA="300" endPos="90000" dist="50800" dir="5400000" sy="-100000" algn="bl" rotWithShape="0"/>
          </a:effec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Student presentation">
  <a:themeElements>
    <a:clrScheme name="Vlastní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2060"/>
      </a:hlink>
      <a:folHlink>
        <a:srgbClr val="99CC00"/>
      </a:folHlink>
    </a:clrScheme>
    <a:fontScheme name="113_StudentPresentationTemplate_DesignReview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3_StudentPresentationTemplate_DesignReview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3_StudentPresentationTemplate_DesignReview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3_StudentPresentationTemplate_DesignReview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3_StudentPresentationTemplate_DesignReview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3_StudentPresentationTemplate_DesignReview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3_StudentPresentationTemplate_DesignReview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3_StudentPresentationTemplate_DesignReview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3_StudentPresentationTemplate_DesignReview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3_StudentPresentationTemplate_DesignReview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3_StudentPresentationTemplate_DesignReview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3_StudentPresentationTemplate_DesignReview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3_StudentPresentationTemplate_DesignReview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udent presentation">
  <a:themeElements>
    <a:clrScheme name="113_StudentPresentationTemplate_DesignReview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3_StudentPresentationTemplate_DesignReview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13_StudentPresentationTemplate_DesignReview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3_StudentPresentationTemplate_DesignReview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3_StudentPresentationTemplate_DesignReview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3_StudentPresentationTemplate_DesignReview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3_StudentPresentationTemplate_DesignReview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3_StudentPresentationTemplate_DesignReview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3_StudentPresentationTemplate_DesignReview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3_StudentPresentationTemplate_DesignReview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3_StudentPresentationTemplate_DesignReview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3_StudentPresentationTemplate_DesignReview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3_StudentPresentationTemplate_DesignReview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3_StudentPresentationTemplate_DesignReview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Student presentation</Template>
  <TotalTime>1323</TotalTime>
  <Words>172</Words>
  <Application>Microsoft Office PowerPoint</Application>
  <PresentationFormat>Předvádění na obrazovce (4:3)</PresentationFormat>
  <Paragraphs>57</Paragraphs>
  <Slides>29</Slides>
  <Notes>29</Notes>
  <HiddenSlides>0</HiddenSlides>
  <MMClips>0</MMClips>
  <ScaleCrop>false</ScaleCrop>
  <HeadingPairs>
    <vt:vector size="6" baseType="variant">
      <vt:variant>
        <vt:lpstr>Použitá písma</vt:lpstr>
      </vt:variant>
      <vt:variant>
        <vt:i4>4</vt:i4>
      </vt:variant>
      <vt:variant>
        <vt:lpstr>Motiv</vt:lpstr>
      </vt:variant>
      <vt:variant>
        <vt:i4>4</vt:i4>
      </vt:variant>
      <vt:variant>
        <vt:lpstr>Nadpisy snímků</vt:lpstr>
      </vt:variant>
      <vt:variant>
        <vt:i4>29</vt:i4>
      </vt:variant>
    </vt:vector>
  </HeadingPairs>
  <TitlesOfParts>
    <vt:vector size="37" baseType="lpstr">
      <vt:lpstr>Arial</vt:lpstr>
      <vt:lpstr>Times New Roman</vt:lpstr>
      <vt:lpstr>Calibri</vt:lpstr>
      <vt:lpstr>Aharoni</vt:lpstr>
      <vt:lpstr>Student presentation</vt:lpstr>
      <vt:lpstr>1_Student presentation</vt:lpstr>
      <vt:lpstr>1_Custom Design</vt:lpstr>
      <vt:lpstr>Custom Design</vt:lpstr>
      <vt:lpstr>Snímek 1</vt:lpstr>
      <vt:lpstr>Snímek 2</vt:lpstr>
      <vt:lpstr>Snímek 3</vt:lpstr>
      <vt:lpstr>The Dokuwiki engine</vt:lpstr>
      <vt:lpstr>The Dokuwiki engine</vt:lpstr>
      <vt:lpstr>Snímek 6</vt:lpstr>
      <vt:lpstr>Sections and plugins</vt:lpstr>
      <vt:lpstr>Snímek 8</vt:lpstr>
      <vt:lpstr>Snímek 9</vt:lpstr>
      <vt:lpstr>Statistics</vt:lpstr>
      <vt:lpstr>Statistics</vt:lpstr>
      <vt:lpstr>Snímek 12</vt:lpstr>
      <vt:lpstr>Snímek 13</vt:lpstr>
      <vt:lpstr>Snímek 14</vt:lpstr>
      <vt:lpstr>Snímek 15</vt:lpstr>
      <vt:lpstr>Snímek 16</vt:lpstr>
      <vt:lpstr>Other tools</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 C. Borg</dc:creator>
  <cp:lastModifiedBy>Přírodovědec</cp:lastModifiedBy>
  <cp:revision>90</cp:revision>
  <dcterms:created xsi:type="dcterms:W3CDTF">2009-04-06T13:19:29Z</dcterms:created>
  <dcterms:modified xsi:type="dcterms:W3CDTF">2011-06-30T23:31:54Z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TC011424121033</vt:lpwstr>
  </property>
</Properties>
</file>